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  <p:sldMasterId id="2147483651" r:id="rId5"/>
    <p:sldMasterId id="2147483702" r:id="rId6"/>
    <p:sldMasterId id="2147483662" r:id="rId7"/>
    <p:sldMasterId id="2147483663" r:id="rId8"/>
    <p:sldMasterId id="2147483700" r:id="rId9"/>
    <p:sldMasterId id="2147483664" r:id="rId10"/>
    <p:sldMasterId id="2147483669" r:id="rId11"/>
    <p:sldMasterId id="2147483670" r:id="rId12"/>
    <p:sldMasterId id="2147483671" r:id="rId13"/>
    <p:sldMasterId id="2147483685" r:id="rId14"/>
    <p:sldMasterId id="2147483650" r:id="rId15"/>
  </p:sldMasterIdLst>
  <p:notesMasterIdLst>
    <p:notesMasterId r:id="rId21"/>
  </p:notesMasterIdLst>
  <p:sldIdLst>
    <p:sldId id="257" r:id="rId16"/>
    <p:sldId id="3092" r:id="rId17"/>
    <p:sldId id="3093" r:id="rId18"/>
    <p:sldId id="3094" r:id="rId19"/>
    <p:sldId id="3068" r:id="rId2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 pos="7679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D84E1C-ABC5-0297-693F-92CC6C8D2076}" name="Aleksandar Mladenov" initials="AM" userId="S::aleksandar.mladenov@ideastatica.com::4bb643d8-7fb3-4046-bb6f-5c4e18e91079" providerId="AD"/>
  <p188:author id="{49493835-59C3-DB02-0DDA-03B426F57306}" name="Adam Kozousek" initials="AK" userId="S::adam.kozousek@ideastatica.com::f9def5fd-d077-4a14-a1a3-d0ad4329d121" providerId="AD"/>
  <p188:author id="{68CDC046-94D1-FD3C-4746-CA98EAFB9C1A}" name="Ondřej Fridrich" initials="OF" userId="S::ondrej.fridrich@ideastatica.com::d642ba84-296a-4dcb-ad64-0cc1f8d42bf3" providerId="AD"/>
  <p188:author id="{A6E43453-F265-4DA2-1B35-AF0D5BC2175A}" name="Jana Kaděrová" initials="JK" userId="S::jana.kaderova@ideastatica.com::9a93fd7d-a18e-4b9d-b538-e8d1ae6a4c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Valíček" initials="JV" lastIdx="3" clrIdx="0">
    <p:extLst>
      <p:ext uri="{19B8F6BF-5375-455C-9EA6-DF929625EA0E}">
        <p15:presenceInfo xmlns:p15="http://schemas.microsoft.com/office/powerpoint/2012/main" userId="Jan Valíček" providerId="None"/>
      </p:ext>
    </p:extLst>
  </p:cmAuthor>
  <p:cmAuthor id="2" name="Vít Hurčík" initials="VH" lastIdx="2" clrIdx="1">
    <p:extLst>
      <p:ext uri="{19B8F6BF-5375-455C-9EA6-DF929625EA0E}">
        <p15:presenceInfo xmlns:p15="http://schemas.microsoft.com/office/powerpoint/2012/main" userId="S::vit.hurcik@ideastatica.com::eabecb8e-af34-4b34-be67-994d92851ff3" providerId="AD"/>
      </p:ext>
    </p:extLst>
  </p:cmAuthor>
  <p:cmAuthor id="3" name="Juraj Šabatka" initials="JŠ" lastIdx="1" clrIdx="2">
    <p:extLst>
      <p:ext uri="{19B8F6BF-5375-455C-9EA6-DF929625EA0E}">
        <p15:presenceInfo xmlns:p15="http://schemas.microsoft.com/office/powerpoint/2012/main" userId="S::juraj.sabatka@ideastatica.com::7706c5fd-0734-4a87-a775-4ae21c5c92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E21"/>
    <a:srgbClr val="0E2133"/>
    <a:srgbClr val="ED5F13"/>
    <a:srgbClr val="F1F1F1"/>
    <a:srgbClr val="F8680C"/>
    <a:srgbClr val="F36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31" autoAdjust="0"/>
    <p:restoredTop sz="58431" autoAdjust="0"/>
  </p:normalViewPr>
  <p:slideViewPr>
    <p:cSldViewPr snapToGrid="0">
      <p:cViewPr varScale="1">
        <p:scale>
          <a:sx n="121" d="100"/>
          <a:sy n="121" d="100"/>
        </p:scale>
        <p:origin x="907" y="72"/>
      </p:cViewPr>
      <p:guideLst>
        <p:guide orient="horz" pos="4319"/>
        <p:guide orient="horz"/>
        <p:guide pos="7679"/>
        <p:guide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7F77D-B17E-424C-B8C7-FECCEE47B547}" type="datetimeFigureOut">
              <a:rPr lang="it-IT"/>
              <a:t>09/12/2024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5A954-9EEE-4E4B-A5E0-D0FE85978042}" type="slidenum">
              <a:r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47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5A954-9EEE-4E4B-A5E0-D0FE8597804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90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Presentiamo ora il caso studio del progetto di due passerelle pedonali in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struttura reticolare metallica che compongono il percorso di collegamento tra diversi edifici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di un complesso industriale. Di seguito si analizzeranno le strutture nella loro interezza con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alcuni cenni sulle tecniche di modellazione e verifica. Successivamente descriveremo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due particolari unioni che compongono le passerelle modellate con il software di post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processione Idea Statica.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5A954-9EEE-4E4B-A5E0-D0FE8597804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9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9D6AD-CF0F-58F7-3693-11BDC7E70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DAE4DC-3742-9344-F2F4-A4A9FEB7F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462795B-0A19-18C5-ECBA-22D9FE2D2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Presentiamo ora il caso studio del progetto di due passerelle pedonali in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struttura reticolare metallica che compongono il percorso di collegamento tra diversi edifici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di un complesso industriale. Di seguito si analizzeranno le strutture nella loro interezza con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alcuni cenni sulle tecniche di modellazione e verifica. Successivamente descriveremo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due particolari unioni che compongono le passerelle modellate con il software di post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processione Idea Statica.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B77C38-12FF-C404-0EDC-491E5803C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5A954-9EEE-4E4B-A5E0-D0FE8597804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55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D8BA-CF14-5B26-3D6F-666869D59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08B0F7C-B9FF-36B8-ECA1-2A71FC476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9626F47-7AFB-6811-B442-8411B708F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Presentiamo ora il caso studio del progetto di due passerelle pedonali in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struttura reticolare metallica che compongono il percorso di collegamento tra diversi edifici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di un complesso industriale. Di seguito si analizzeranno le strutture nella loro interezza con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alcuni cenni sulle tecniche di modellazione e verifica. Successivamente descriveremo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due particolari unioni che compongono le passerelle modellate con il software di post</a:t>
            </a:r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processione Idea Statica.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80429F-F456-2158-5AD8-25CC497D1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5A954-9EEE-4E4B-A5E0-D0FE8597804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64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5A954-9EEE-4E4B-A5E0-D0FE8597804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75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F029-367A-4375-8956-B2E024874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11915-5B09-4477-AA10-5EE6E4F90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415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7F2F-53E0-402C-BB1D-77A9A58E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3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39B0-71E8-4042-8FC0-872B2A2A5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F69A6-2582-4D11-B0DA-818236360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9D9C971-0EF0-40D8-B7A8-846EA6A12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2D69-9B7C-4E7B-9588-22387703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7A9F3-411F-4273-8265-125AF91B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46F11-82E8-401A-AC9F-89164A07D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A297-4CF5-4B67-BB1D-D4645AF34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F5ECC-6383-422E-A9C2-5E309C253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6F809-A10D-4A7C-9AB9-8007F67CB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1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DA87-D14A-430A-98FE-B02C3AB9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191BC-F2DC-499B-BEFD-9FF4CA082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E8748-DBDA-4A90-82EC-AEA54AEAD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276D4D1-88FA-42FD-907C-5F7A0EBC8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B74F-A6FD-4E59-BAEE-A2F9ABA0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C18E0-1560-46D5-BF8B-7A14D128E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5EFCE-C361-4835-851E-2FEA800AA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ABE34-C280-42B0-8D02-1F5D9364E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36AB2-8785-43F4-980A-9BF2CB0E6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83DED52-1710-4338-9925-0DBB2335B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86672" y="6254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9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82E2-19A7-4507-9C17-F64F3E04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0DAA8CB-8835-4832-B767-4EA266F60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D883AA0-2D62-497B-AE7E-B4D17C93C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69E5-2244-44AA-B007-2AD744B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BA536-4D06-4DA9-BBFC-010788E65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87CA6-E5C0-42BD-BAC4-DB08192F1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1CC628-4A3B-4352-951E-DC38BD046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82DA9-B684-432F-9867-25448DE4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1499E-A804-4C10-9018-05BE8010A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8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BF56-981D-4455-BDE4-A8F52AB2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2FB51-6DED-4C14-AC9F-EDA3CD138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2C975-2451-4A98-B3EB-B1C9EA094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D54741A-E5A9-4A21-9927-7798C8F41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47DB-F2DD-4B10-B556-26EAC431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44" y="337693"/>
            <a:ext cx="49784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2A2AC-7495-4498-A5F6-38E84C298A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744" y="1925701"/>
            <a:ext cx="4978400" cy="420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9BAC05-EB24-4145-BB8E-41F8047BB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835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CCAF63-0FE0-439A-B6E5-E6FD7C0395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6363" y="338138"/>
            <a:ext cx="5510212" cy="5794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384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39B0-71E8-4042-8FC0-872B2A2A5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F69A6-2582-4D11-B0DA-818236360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9D9C971-0EF0-40D8-B7A8-846EA6A12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2D69-9B7C-4E7B-9588-22387703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7A9F3-411F-4273-8265-125AF91B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46F11-82E8-401A-AC9F-89164A07D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A297-4CF5-4B67-BB1D-D4645AF34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F5ECC-6383-422E-A9C2-5E309C253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6F809-A10D-4A7C-9AB9-8007F67CB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DA87-D14A-430A-98FE-B02C3AB9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191BC-F2DC-499B-BEFD-9FF4CA082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E8748-DBDA-4A90-82EC-AEA54AEAD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276D4D1-88FA-42FD-907C-5F7A0EBC8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B74F-A6FD-4E59-BAEE-A2F9ABA0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C18E0-1560-46D5-BF8B-7A14D128E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5EFCE-C361-4835-851E-2FEA800AA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ABE34-C280-42B0-8D02-1F5D9364E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36AB2-8785-43F4-980A-9BF2CB0E6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83DED52-1710-4338-9925-0DBB2335B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86672" y="6254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82E2-19A7-4507-9C17-F64F3E04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0DAA8CB-8835-4832-B767-4EA266F60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D883AA0-2D62-497B-AE7E-B4D17C93C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69E5-2244-44AA-B007-2AD744B2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BA536-4D06-4DA9-BBFC-010788E65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87CA6-E5C0-42BD-BAC4-DB08192F1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D1CC628-4A3B-4352-951E-DC38BD046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B486-9CCE-4502-8CF5-6007E191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CEDFD-CFEE-439A-BDEA-6FCDF7079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7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BF56-981D-4455-BDE4-A8F52AB2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2FB51-6DED-4C14-AC9F-EDA3CD138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2C975-2451-4A98-B3EB-B1C9EA094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D54741A-E5A9-4A21-9927-7798C8F41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1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94AA-24A3-46C8-800E-7FFE085125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8344" y="2323306"/>
            <a:ext cx="10755312" cy="221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E8ED56-3427-41C9-84A4-38BD35BD77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9277" y="5312136"/>
            <a:ext cx="1706562" cy="114141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E966B02-177A-40BD-A72E-FDAAEAF4C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24906" y="5312137"/>
            <a:ext cx="1706562" cy="114141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8376225-A586-4DA4-BEBD-4A8487ACA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0534" y="5312137"/>
            <a:ext cx="1706562" cy="114141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9BE3B42-0382-402D-8D48-13A13389E6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6162" y="5312137"/>
            <a:ext cx="1706562" cy="114141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8884061-DF3C-4503-840F-73799F2C4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47DB-F2DD-4B10-B556-26EAC431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44" y="337693"/>
            <a:ext cx="49784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2A2AC-7495-4498-A5F6-38E84C298A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744" y="1925701"/>
            <a:ext cx="4978400" cy="420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9BAC05-EB24-4145-BB8E-41F8047BB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835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47DB-F2DD-4B10-B556-26EAC431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44" y="337693"/>
            <a:ext cx="49784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2A2AC-7495-4498-A5F6-38E84C298A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8744" y="1925701"/>
            <a:ext cx="4978400" cy="420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9BAC05-EB24-4145-BB8E-41F8047BB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835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CCAF63-0FE0-439A-B6E5-E6FD7C0395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6363" y="338138"/>
            <a:ext cx="5510212" cy="57943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DBBF-98B0-4DF1-873F-F6256F13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E676D-7E62-40CB-BD77-58A161A6FF7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3450" y="4956175"/>
            <a:ext cx="9847263" cy="84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>
                <a:solidFill>
                  <a:srgbClr val="F26E21"/>
                </a:solidFill>
                <a:latin typeface="Calibri"/>
                <a:ea typeface="Calibri"/>
                <a:cs typeface="Calibri"/>
                <a:sym typeface="Calibri"/>
              </a:rPr>
              <a:t>IDEA </a:t>
            </a:r>
            <a:r>
              <a:rPr lang="en-US" sz="2800" err="1">
                <a:solidFill>
                  <a:srgbClr val="F26E21"/>
                </a:solidFill>
                <a:latin typeface="Calibri"/>
                <a:ea typeface="Calibri"/>
                <a:cs typeface="Calibri"/>
                <a:sym typeface="Calibri"/>
              </a:rPr>
              <a:t>StatiCa</a:t>
            </a:r>
            <a:r>
              <a:rPr lang="en-US" sz="2800">
                <a:solidFill>
                  <a:srgbClr val="F26E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……………………………………….</a:t>
            </a:r>
          </a:p>
          <a:p>
            <a:pPr lvl="0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EB97C67-69C6-48EF-B921-73EF6B4D8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F51B-CCDA-495B-B7B1-902ECC55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D99A5-9E8E-4CD3-BF9E-B650F5451A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38325"/>
            <a:ext cx="10515600" cy="2597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45E5567-3541-4345-A22B-2F5ACB837CF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4947031"/>
            <a:ext cx="10515600" cy="84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>
                <a:solidFill>
                  <a:srgbClr val="F26E21"/>
                </a:solidFill>
                <a:latin typeface="Calibri"/>
                <a:ea typeface="Calibri"/>
                <a:cs typeface="Calibri"/>
                <a:sym typeface="Calibri"/>
              </a:rPr>
              <a:t>IDEA </a:t>
            </a:r>
            <a:r>
              <a:rPr lang="en-US" sz="2800" err="1">
                <a:solidFill>
                  <a:srgbClr val="F26E21"/>
                </a:solidFill>
                <a:latin typeface="Calibri"/>
                <a:ea typeface="Calibri"/>
                <a:cs typeface="Calibri"/>
                <a:sym typeface="Calibri"/>
              </a:rPr>
              <a:t>StatiCa</a:t>
            </a:r>
            <a:r>
              <a:rPr lang="en-US" sz="2800">
                <a:solidFill>
                  <a:srgbClr val="F26E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……………………………………….</a:t>
            </a:r>
          </a:p>
          <a:p>
            <a:pPr lvl="0"/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4FBF969-573D-47EA-97F0-43EDB2D56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D92F-B412-4EF6-8AA5-6247CC3A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634D4B-006C-47A8-A293-21F6A9B6F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328" y="1371854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867CE17-9D3F-4B8B-BC82-16478023AE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1728" y="1371852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CA7B23F-DA23-45B4-B2DA-E8304DF38F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44128" y="1371853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8AA4CA4-FEB1-4B30-9E39-59C92B4729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328" y="5383022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26E2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15C24CF-B7BF-4EEA-B045-78CC4E7DE9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1728" y="5383020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26E2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3F9AC6D-4E36-4966-952D-6DC7F88EFF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4128" y="5383021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26E2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92A159F-C37B-4776-8AA0-9A93E62D17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328" y="2252978"/>
            <a:ext cx="2636838" cy="31300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1F3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EDBFA2-A559-47FD-86C4-AF651BB57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5285" y="2252978"/>
            <a:ext cx="2636838" cy="31300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1F3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9CA3694-0D65-4511-B5C8-21205B31C9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44128" y="2252978"/>
            <a:ext cx="2636838" cy="31300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1F3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542B96A3-900A-4F8B-AC8F-69BB77515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4BA4-393F-47A1-A9CC-4B4B4FCC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17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5186F6A-C47D-4791-A60E-420F1DE0EA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24" y="1380998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9D54B52-BEB3-4F77-AA09-4B6C5C693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2112" y="1380998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17B8845-C81C-46E7-BBF0-69FB364744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7318" y="2118614"/>
            <a:ext cx="2636838" cy="31300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314CF66-2DF6-47DD-9C90-CCEEFB425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2112" y="2118614"/>
            <a:ext cx="2636838" cy="31300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79B3D3-382A-40FF-A7B5-0A548D6EF3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2112" y="5276659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26E2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10658F0-F81B-468F-9FF4-5A1DBD207C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7318" y="5276659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26E2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3A2C86C-03A8-4233-B8C9-510123D47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87;p59">
            <a:extLst>
              <a:ext uri="{FF2B5EF4-FFF2-40B4-BE49-F238E27FC236}">
                <a16:creationId xmlns:a16="http://schemas.microsoft.com/office/drawing/2014/main" id="{ED431D40-928F-426F-B6F2-0929879D0088}"/>
              </a:ext>
            </a:extLst>
          </p:cNvPr>
          <p:cNvSpPr txBox="1"/>
          <p:nvPr/>
        </p:nvSpPr>
        <p:spPr>
          <a:xfrm>
            <a:off x="2083162" y="1774445"/>
            <a:ext cx="8025676" cy="340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Calculate yesterday‘s estimates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5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E758-7338-41DD-80ED-DC44D70B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33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C04EDA9-D710-4BB6-A41F-4ED1722D6E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24" y="1380998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8E98164-6EB1-4144-8EB8-E7B92FBDAB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7318" y="2118614"/>
            <a:ext cx="2636838" cy="31300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0BA015-ED22-4A97-8A4E-D53C321DE7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4740" y="1380998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C4DD872-D652-46EA-BC73-3B93984A70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1634" y="2118614"/>
            <a:ext cx="2636838" cy="31300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BF7F5-24BC-423A-9013-DDEB6D1B7B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0424" y="5732017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661D3B0-DB4A-4E73-A3BB-F6E25E3DD9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61634" y="5732016"/>
            <a:ext cx="2636838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1EA7ECB-0736-4886-8C89-A8F4661FF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7661-4CA5-4065-BFAB-D07279FD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D8ED7-94B9-4F19-A85C-0EA2E7079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F83FD-9B09-4E77-B42D-414EBA97C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9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53;p7">
            <a:extLst>
              <a:ext uri="{FF2B5EF4-FFF2-40B4-BE49-F238E27FC236}">
                <a16:creationId xmlns:a16="http://schemas.microsoft.com/office/drawing/2014/main" id="{284127AF-667A-4790-AA9E-5ACDA633C8FD}"/>
              </a:ext>
            </a:extLst>
          </p:cNvPr>
          <p:cNvPicPr preferRelativeResize="0"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1;p13">
            <a:extLst>
              <a:ext uri="{FF2B5EF4-FFF2-40B4-BE49-F238E27FC236}">
                <a16:creationId xmlns:a16="http://schemas.microsoft.com/office/drawing/2014/main" id="{769F9A83-40E5-4028-96A5-C2DEDFBCCC93}"/>
              </a:ext>
            </a:extLst>
          </p:cNvPr>
          <p:cNvSpPr/>
          <p:nvPr/>
        </p:nvSpPr>
        <p:spPr>
          <a:xfrm>
            <a:off x="1353566" y="0"/>
            <a:ext cx="4087114" cy="6858000"/>
          </a:xfrm>
          <a:prstGeom prst="rect">
            <a:avLst/>
          </a:prstGeom>
          <a:gradFill>
            <a:gsLst>
              <a:gs pos="0">
                <a:srgbClr val="020D16">
                  <a:alpha val="89803"/>
                </a:srgbClr>
              </a:gs>
              <a:gs pos="100000">
                <a:srgbClr val="020D16">
                  <a:alpha val="1686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5;p7">
            <a:extLst>
              <a:ext uri="{FF2B5EF4-FFF2-40B4-BE49-F238E27FC236}">
                <a16:creationId xmlns:a16="http://schemas.microsoft.com/office/drawing/2014/main" id="{E12E24FA-EE03-47E1-AA45-150F83985FC0}"/>
              </a:ext>
            </a:extLst>
          </p:cNvPr>
          <p:cNvSpPr/>
          <p:nvPr/>
        </p:nvSpPr>
        <p:spPr>
          <a:xfrm>
            <a:off x="1353566" y="680658"/>
            <a:ext cx="1021556" cy="463551"/>
          </a:xfrm>
          <a:custGeom>
            <a:avLst/>
            <a:gdLst/>
            <a:ahLst/>
            <a:cxnLst/>
            <a:rect l="l" t="t" r="r" b="b"/>
            <a:pathLst>
              <a:path w="1021556" h="463550" extrusionOk="0">
                <a:moveTo>
                  <a:pt x="0" y="0"/>
                </a:moveTo>
                <a:lnTo>
                  <a:pt x="1021556" y="0"/>
                </a:lnTo>
                <a:lnTo>
                  <a:pt x="704850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3F257BE-5446-4554-8457-A06270814F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0264" y="658622"/>
            <a:ext cx="670560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B86A4E-F35E-436E-BC9F-6829C6F47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7650" y="1398588"/>
            <a:ext cx="3703638" cy="496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bdélník 6">
            <a:extLst>
              <a:ext uri="{FF2B5EF4-FFF2-40B4-BE49-F238E27FC236}">
                <a16:creationId xmlns:a16="http://schemas.microsoft.com/office/drawing/2014/main" id="{3B32D7E5-EDE0-45E6-A879-EB7B35796B8F}"/>
              </a:ext>
            </a:extLst>
          </p:cNvPr>
          <p:cNvSpPr/>
          <p:nvPr/>
        </p:nvSpPr>
        <p:spPr>
          <a:xfrm>
            <a:off x="11465720" y="6320347"/>
            <a:ext cx="726280" cy="236727"/>
          </a:xfrm>
          <a:custGeom>
            <a:avLst/>
            <a:gdLst>
              <a:gd name="connsiteX0" fmla="*/ 0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0 w 726280"/>
              <a:gd name="connsiteY4" fmla="*/ 0 h 236727"/>
              <a:gd name="connsiteX0" fmla="*/ 197644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197644 w 726280"/>
              <a:gd name="connsiteY4" fmla="*/ 0 h 2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80" h="236727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DC9EF422-9364-42C2-BFFE-25AE90741E6A}"/>
              </a:ext>
            </a:extLst>
          </p:cNvPr>
          <p:cNvSpPr txBox="1">
            <a:spLocks/>
          </p:cNvSpPr>
          <p:nvPr/>
        </p:nvSpPr>
        <p:spPr>
          <a:xfrm>
            <a:off x="11632205" y="6309930"/>
            <a:ext cx="4699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5CB379D-9F0F-48D5-8CE4-1EA1D749A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4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PRESENATION\IDEA\podklady\IDEA PreseNation Folder\Links\shutterstock_148784852.jpg">
            <a:extLst>
              <a:ext uri="{FF2B5EF4-FFF2-40B4-BE49-F238E27FC236}">
                <a16:creationId xmlns:a16="http://schemas.microsoft.com/office/drawing/2014/main" id="{6877C6A0-A65A-45FF-8D93-AC03F8744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2" y="1"/>
            <a:ext cx="12192001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41;p13">
            <a:extLst>
              <a:ext uri="{FF2B5EF4-FFF2-40B4-BE49-F238E27FC236}">
                <a16:creationId xmlns:a16="http://schemas.microsoft.com/office/drawing/2014/main" id="{769F9A83-40E5-4028-96A5-C2DEDFBCCC93}"/>
              </a:ext>
            </a:extLst>
          </p:cNvPr>
          <p:cNvSpPr/>
          <p:nvPr/>
        </p:nvSpPr>
        <p:spPr>
          <a:xfrm>
            <a:off x="1353566" y="0"/>
            <a:ext cx="4087114" cy="6858000"/>
          </a:xfrm>
          <a:prstGeom prst="rect">
            <a:avLst/>
          </a:prstGeom>
          <a:gradFill>
            <a:gsLst>
              <a:gs pos="0">
                <a:srgbClr val="020D16">
                  <a:alpha val="89803"/>
                </a:srgbClr>
              </a:gs>
              <a:gs pos="100000">
                <a:srgbClr val="020D16">
                  <a:alpha val="1686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5;p7">
            <a:extLst>
              <a:ext uri="{FF2B5EF4-FFF2-40B4-BE49-F238E27FC236}">
                <a16:creationId xmlns:a16="http://schemas.microsoft.com/office/drawing/2014/main" id="{E12E24FA-EE03-47E1-AA45-150F83985FC0}"/>
              </a:ext>
            </a:extLst>
          </p:cNvPr>
          <p:cNvSpPr/>
          <p:nvPr/>
        </p:nvSpPr>
        <p:spPr>
          <a:xfrm>
            <a:off x="1353566" y="680658"/>
            <a:ext cx="1021556" cy="463551"/>
          </a:xfrm>
          <a:custGeom>
            <a:avLst/>
            <a:gdLst/>
            <a:ahLst/>
            <a:cxnLst/>
            <a:rect l="l" t="t" r="r" b="b"/>
            <a:pathLst>
              <a:path w="1021556" h="463550" extrusionOk="0">
                <a:moveTo>
                  <a:pt x="0" y="0"/>
                </a:moveTo>
                <a:lnTo>
                  <a:pt x="1021556" y="0"/>
                </a:lnTo>
                <a:lnTo>
                  <a:pt x="704850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3F257BE-5446-4554-8457-A06270814F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0264" y="658622"/>
            <a:ext cx="670560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B86A4E-F35E-436E-BC9F-6829C6F47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7650" y="1398588"/>
            <a:ext cx="3703638" cy="496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bdélník 6">
            <a:extLst>
              <a:ext uri="{FF2B5EF4-FFF2-40B4-BE49-F238E27FC236}">
                <a16:creationId xmlns:a16="http://schemas.microsoft.com/office/drawing/2014/main" id="{3B32D7E5-EDE0-45E6-A879-EB7B35796B8F}"/>
              </a:ext>
            </a:extLst>
          </p:cNvPr>
          <p:cNvSpPr/>
          <p:nvPr/>
        </p:nvSpPr>
        <p:spPr>
          <a:xfrm>
            <a:off x="11465720" y="6320347"/>
            <a:ext cx="726280" cy="236727"/>
          </a:xfrm>
          <a:custGeom>
            <a:avLst/>
            <a:gdLst>
              <a:gd name="connsiteX0" fmla="*/ 0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0 w 726280"/>
              <a:gd name="connsiteY4" fmla="*/ 0 h 236727"/>
              <a:gd name="connsiteX0" fmla="*/ 197644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197644 w 726280"/>
              <a:gd name="connsiteY4" fmla="*/ 0 h 2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80" h="236727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DC9EF422-9364-42C2-BFFE-25AE90741E6A}"/>
              </a:ext>
            </a:extLst>
          </p:cNvPr>
          <p:cNvSpPr txBox="1">
            <a:spLocks/>
          </p:cNvSpPr>
          <p:nvPr/>
        </p:nvSpPr>
        <p:spPr>
          <a:xfrm>
            <a:off x="11632205" y="6309930"/>
            <a:ext cx="4699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A0FA384-44FB-43B3-A0E5-7A6EFA88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A36564E-4362-40D4-966B-49A25C58D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-1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41;p13">
            <a:extLst>
              <a:ext uri="{FF2B5EF4-FFF2-40B4-BE49-F238E27FC236}">
                <a16:creationId xmlns:a16="http://schemas.microsoft.com/office/drawing/2014/main" id="{769F9A83-40E5-4028-96A5-C2DEDFBCCC93}"/>
              </a:ext>
            </a:extLst>
          </p:cNvPr>
          <p:cNvSpPr/>
          <p:nvPr/>
        </p:nvSpPr>
        <p:spPr>
          <a:xfrm>
            <a:off x="1353566" y="0"/>
            <a:ext cx="4087114" cy="6858000"/>
          </a:xfrm>
          <a:prstGeom prst="rect">
            <a:avLst/>
          </a:prstGeom>
          <a:gradFill>
            <a:gsLst>
              <a:gs pos="0">
                <a:srgbClr val="020D16">
                  <a:alpha val="89803"/>
                </a:srgbClr>
              </a:gs>
              <a:gs pos="100000">
                <a:srgbClr val="020D16">
                  <a:alpha val="1686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5;p7">
            <a:extLst>
              <a:ext uri="{FF2B5EF4-FFF2-40B4-BE49-F238E27FC236}">
                <a16:creationId xmlns:a16="http://schemas.microsoft.com/office/drawing/2014/main" id="{E12E24FA-EE03-47E1-AA45-150F83985FC0}"/>
              </a:ext>
            </a:extLst>
          </p:cNvPr>
          <p:cNvSpPr/>
          <p:nvPr/>
        </p:nvSpPr>
        <p:spPr>
          <a:xfrm>
            <a:off x="1353566" y="680658"/>
            <a:ext cx="1021556" cy="463551"/>
          </a:xfrm>
          <a:custGeom>
            <a:avLst/>
            <a:gdLst/>
            <a:ahLst/>
            <a:cxnLst/>
            <a:rect l="l" t="t" r="r" b="b"/>
            <a:pathLst>
              <a:path w="1021556" h="463550" extrusionOk="0">
                <a:moveTo>
                  <a:pt x="0" y="0"/>
                </a:moveTo>
                <a:lnTo>
                  <a:pt x="1021556" y="0"/>
                </a:lnTo>
                <a:lnTo>
                  <a:pt x="704850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3F257BE-5446-4554-8457-A06270814F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0264" y="658622"/>
            <a:ext cx="670560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0" name="Obdélník 6">
            <a:extLst>
              <a:ext uri="{FF2B5EF4-FFF2-40B4-BE49-F238E27FC236}">
                <a16:creationId xmlns:a16="http://schemas.microsoft.com/office/drawing/2014/main" id="{3B32D7E5-EDE0-45E6-A879-EB7B35796B8F}"/>
              </a:ext>
            </a:extLst>
          </p:cNvPr>
          <p:cNvSpPr/>
          <p:nvPr/>
        </p:nvSpPr>
        <p:spPr>
          <a:xfrm>
            <a:off x="11465720" y="6320347"/>
            <a:ext cx="726280" cy="236727"/>
          </a:xfrm>
          <a:custGeom>
            <a:avLst/>
            <a:gdLst>
              <a:gd name="connsiteX0" fmla="*/ 0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0 w 726280"/>
              <a:gd name="connsiteY4" fmla="*/ 0 h 236727"/>
              <a:gd name="connsiteX0" fmla="*/ 197644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197644 w 726280"/>
              <a:gd name="connsiteY4" fmla="*/ 0 h 2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80" h="236727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B86A4E-F35E-436E-BC9F-6829C6F47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7650" y="1398588"/>
            <a:ext cx="3703638" cy="496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DC9EF422-9364-42C2-BFFE-25AE90741E6A}"/>
              </a:ext>
            </a:extLst>
          </p:cNvPr>
          <p:cNvSpPr txBox="1">
            <a:spLocks/>
          </p:cNvSpPr>
          <p:nvPr/>
        </p:nvSpPr>
        <p:spPr>
          <a:xfrm>
            <a:off x="11632205" y="6309930"/>
            <a:ext cx="4699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8CD7A1F-0E54-4130-BD19-BB3A41A60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1300B15-94D3-4826-A1AB-782BB1F80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65"/>
            <a:ext cx="12192000" cy="68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41;p13">
            <a:extLst>
              <a:ext uri="{FF2B5EF4-FFF2-40B4-BE49-F238E27FC236}">
                <a16:creationId xmlns:a16="http://schemas.microsoft.com/office/drawing/2014/main" id="{7D9E8EC8-F066-4823-BAC8-C814F64D1999}"/>
              </a:ext>
            </a:extLst>
          </p:cNvPr>
          <p:cNvSpPr/>
          <p:nvPr/>
        </p:nvSpPr>
        <p:spPr>
          <a:xfrm>
            <a:off x="1353566" y="0"/>
            <a:ext cx="4087114" cy="6858000"/>
          </a:xfrm>
          <a:prstGeom prst="rect">
            <a:avLst/>
          </a:prstGeom>
          <a:gradFill>
            <a:gsLst>
              <a:gs pos="0">
                <a:srgbClr val="020D16">
                  <a:alpha val="89803"/>
                </a:srgbClr>
              </a:gs>
              <a:gs pos="100000">
                <a:srgbClr val="020D16">
                  <a:alpha val="1686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5;p7">
            <a:extLst>
              <a:ext uri="{FF2B5EF4-FFF2-40B4-BE49-F238E27FC236}">
                <a16:creationId xmlns:a16="http://schemas.microsoft.com/office/drawing/2014/main" id="{0C6E0C50-7F5B-44F0-B180-37B2AC284C29}"/>
              </a:ext>
            </a:extLst>
          </p:cNvPr>
          <p:cNvSpPr/>
          <p:nvPr/>
        </p:nvSpPr>
        <p:spPr>
          <a:xfrm>
            <a:off x="1353566" y="680658"/>
            <a:ext cx="1021556" cy="463551"/>
          </a:xfrm>
          <a:custGeom>
            <a:avLst/>
            <a:gdLst/>
            <a:ahLst/>
            <a:cxnLst/>
            <a:rect l="l" t="t" r="r" b="b"/>
            <a:pathLst>
              <a:path w="1021556" h="463550" extrusionOk="0">
                <a:moveTo>
                  <a:pt x="0" y="0"/>
                </a:moveTo>
                <a:lnTo>
                  <a:pt x="1021556" y="0"/>
                </a:lnTo>
                <a:lnTo>
                  <a:pt x="704850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3F257BE-5446-4554-8457-A06270814F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0264" y="658622"/>
            <a:ext cx="670560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B86A4E-F35E-436E-BC9F-6829C6F47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7650" y="1398588"/>
            <a:ext cx="3703638" cy="496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bdélník 6">
            <a:extLst>
              <a:ext uri="{FF2B5EF4-FFF2-40B4-BE49-F238E27FC236}">
                <a16:creationId xmlns:a16="http://schemas.microsoft.com/office/drawing/2014/main" id="{E6D67122-B216-46CC-B3D5-0EA02DF195CB}"/>
              </a:ext>
            </a:extLst>
          </p:cNvPr>
          <p:cNvSpPr/>
          <p:nvPr/>
        </p:nvSpPr>
        <p:spPr>
          <a:xfrm>
            <a:off x="11465720" y="6320347"/>
            <a:ext cx="726280" cy="236727"/>
          </a:xfrm>
          <a:custGeom>
            <a:avLst/>
            <a:gdLst>
              <a:gd name="connsiteX0" fmla="*/ 0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0 w 726280"/>
              <a:gd name="connsiteY4" fmla="*/ 0 h 236727"/>
              <a:gd name="connsiteX0" fmla="*/ 197644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197644 w 726280"/>
              <a:gd name="connsiteY4" fmla="*/ 0 h 2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80" h="236727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83145B7-618C-4C43-AD9F-004E00C79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2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3CE05B3-8DAF-4E79-8431-A3E753CE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41;p13">
            <a:extLst>
              <a:ext uri="{FF2B5EF4-FFF2-40B4-BE49-F238E27FC236}">
                <a16:creationId xmlns:a16="http://schemas.microsoft.com/office/drawing/2014/main" id="{7D9E8EC8-F066-4823-BAC8-C814F64D1999}"/>
              </a:ext>
            </a:extLst>
          </p:cNvPr>
          <p:cNvSpPr/>
          <p:nvPr/>
        </p:nvSpPr>
        <p:spPr>
          <a:xfrm>
            <a:off x="1353566" y="0"/>
            <a:ext cx="4087114" cy="6858000"/>
          </a:xfrm>
          <a:prstGeom prst="rect">
            <a:avLst/>
          </a:prstGeom>
          <a:gradFill>
            <a:gsLst>
              <a:gs pos="0">
                <a:srgbClr val="020D16">
                  <a:alpha val="89803"/>
                </a:srgbClr>
              </a:gs>
              <a:gs pos="100000">
                <a:srgbClr val="020D16">
                  <a:alpha val="1686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5;p7">
            <a:extLst>
              <a:ext uri="{FF2B5EF4-FFF2-40B4-BE49-F238E27FC236}">
                <a16:creationId xmlns:a16="http://schemas.microsoft.com/office/drawing/2014/main" id="{0C6E0C50-7F5B-44F0-B180-37B2AC284C29}"/>
              </a:ext>
            </a:extLst>
          </p:cNvPr>
          <p:cNvSpPr/>
          <p:nvPr/>
        </p:nvSpPr>
        <p:spPr>
          <a:xfrm>
            <a:off x="1353566" y="680658"/>
            <a:ext cx="1021556" cy="463551"/>
          </a:xfrm>
          <a:custGeom>
            <a:avLst/>
            <a:gdLst/>
            <a:ahLst/>
            <a:cxnLst/>
            <a:rect l="l" t="t" r="r" b="b"/>
            <a:pathLst>
              <a:path w="1021556" h="463550" extrusionOk="0">
                <a:moveTo>
                  <a:pt x="0" y="0"/>
                </a:moveTo>
                <a:lnTo>
                  <a:pt x="1021556" y="0"/>
                </a:lnTo>
                <a:lnTo>
                  <a:pt x="704850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3F257BE-5446-4554-8457-A06270814F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0264" y="658622"/>
            <a:ext cx="670560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B86A4E-F35E-436E-BC9F-6829C6F47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7650" y="1398588"/>
            <a:ext cx="3703638" cy="496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Obdélník 6">
            <a:extLst>
              <a:ext uri="{FF2B5EF4-FFF2-40B4-BE49-F238E27FC236}">
                <a16:creationId xmlns:a16="http://schemas.microsoft.com/office/drawing/2014/main" id="{FA0F7D57-BD7C-4307-9E07-5772E7F166CE}"/>
              </a:ext>
            </a:extLst>
          </p:cNvPr>
          <p:cNvSpPr/>
          <p:nvPr/>
        </p:nvSpPr>
        <p:spPr>
          <a:xfrm>
            <a:off x="11465720" y="6320347"/>
            <a:ext cx="726280" cy="236727"/>
          </a:xfrm>
          <a:custGeom>
            <a:avLst/>
            <a:gdLst>
              <a:gd name="connsiteX0" fmla="*/ 0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0 w 726280"/>
              <a:gd name="connsiteY4" fmla="*/ 0 h 236727"/>
              <a:gd name="connsiteX0" fmla="*/ 197644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197644 w 726280"/>
              <a:gd name="connsiteY4" fmla="*/ 0 h 2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80" h="236727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83145B7-618C-4C43-AD9F-004E00C79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8037707-AF97-4D6E-902C-8A1ACB21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41;p13">
            <a:extLst>
              <a:ext uri="{FF2B5EF4-FFF2-40B4-BE49-F238E27FC236}">
                <a16:creationId xmlns:a16="http://schemas.microsoft.com/office/drawing/2014/main" id="{7D9E8EC8-F066-4823-BAC8-C814F64D1999}"/>
              </a:ext>
            </a:extLst>
          </p:cNvPr>
          <p:cNvSpPr/>
          <p:nvPr/>
        </p:nvSpPr>
        <p:spPr>
          <a:xfrm>
            <a:off x="1353566" y="0"/>
            <a:ext cx="4087114" cy="6858000"/>
          </a:xfrm>
          <a:prstGeom prst="rect">
            <a:avLst/>
          </a:prstGeom>
          <a:gradFill>
            <a:gsLst>
              <a:gs pos="0">
                <a:srgbClr val="020D16">
                  <a:alpha val="89803"/>
                </a:srgbClr>
              </a:gs>
              <a:gs pos="100000">
                <a:srgbClr val="020D16">
                  <a:alpha val="1686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5;p7">
            <a:extLst>
              <a:ext uri="{FF2B5EF4-FFF2-40B4-BE49-F238E27FC236}">
                <a16:creationId xmlns:a16="http://schemas.microsoft.com/office/drawing/2014/main" id="{0C6E0C50-7F5B-44F0-B180-37B2AC284C29}"/>
              </a:ext>
            </a:extLst>
          </p:cNvPr>
          <p:cNvSpPr/>
          <p:nvPr/>
        </p:nvSpPr>
        <p:spPr>
          <a:xfrm>
            <a:off x="1353566" y="680658"/>
            <a:ext cx="1021556" cy="463551"/>
          </a:xfrm>
          <a:custGeom>
            <a:avLst/>
            <a:gdLst/>
            <a:ahLst/>
            <a:cxnLst/>
            <a:rect l="l" t="t" r="r" b="b"/>
            <a:pathLst>
              <a:path w="1021556" h="463550" extrusionOk="0">
                <a:moveTo>
                  <a:pt x="0" y="0"/>
                </a:moveTo>
                <a:lnTo>
                  <a:pt x="1021556" y="0"/>
                </a:lnTo>
                <a:lnTo>
                  <a:pt x="704850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3F257BE-5446-4554-8457-A06270814F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0264" y="658622"/>
            <a:ext cx="670560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B86A4E-F35E-436E-BC9F-6829C6F47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7650" y="1398588"/>
            <a:ext cx="3703638" cy="496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Obdélník 6">
            <a:extLst>
              <a:ext uri="{FF2B5EF4-FFF2-40B4-BE49-F238E27FC236}">
                <a16:creationId xmlns:a16="http://schemas.microsoft.com/office/drawing/2014/main" id="{FA0F7D57-BD7C-4307-9E07-5772E7F166CE}"/>
              </a:ext>
            </a:extLst>
          </p:cNvPr>
          <p:cNvSpPr/>
          <p:nvPr/>
        </p:nvSpPr>
        <p:spPr>
          <a:xfrm>
            <a:off x="11465720" y="6320347"/>
            <a:ext cx="726280" cy="236727"/>
          </a:xfrm>
          <a:custGeom>
            <a:avLst/>
            <a:gdLst>
              <a:gd name="connsiteX0" fmla="*/ 0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0 w 726280"/>
              <a:gd name="connsiteY4" fmla="*/ 0 h 236727"/>
              <a:gd name="connsiteX0" fmla="*/ 197644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197644 w 726280"/>
              <a:gd name="connsiteY4" fmla="*/ 0 h 2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80" h="236727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83145B7-618C-4C43-AD9F-004E00C79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40;p13">
            <a:extLst>
              <a:ext uri="{FF2B5EF4-FFF2-40B4-BE49-F238E27FC236}">
                <a16:creationId xmlns:a16="http://schemas.microsoft.com/office/drawing/2014/main" id="{4EFA6E06-D6FD-493D-8EB4-A651DB2421F5}"/>
              </a:ext>
            </a:extLst>
          </p:cNvPr>
          <p:cNvPicPr preferRelativeResize="0"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292238" y="0"/>
            <a:ext cx="134842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41;p13">
            <a:extLst>
              <a:ext uri="{FF2B5EF4-FFF2-40B4-BE49-F238E27FC236}">
                <a16:creationId xmlns:a16="http://schemas.microsoft.com/office/drawing/2014/main" id="{7D9E8EC8-F066-4823-BAC8-C814F64D1999}"/>
              </a:ext>
            </a:extLst>
          </p:cNvPr>
          <p:cNvSpPr/>
          <p:nvPr/>
        </p:nvSpPr>
        <p:spPr>
          <a:xfrm>
            <a:off x="1353566" y="0"/>
            <a:ext cx="4087114" cy="6858000"/>
          </a:xfrm>
          <a:prstGeom prst="rect">
            <a:avLst/>
          </a:prstGeom>
          <a:gradFill>
            <a:gsLst>
              <a:gs pos="0">
                <a:srgbClr val="020D16">
                  <a:alpha val="89803"/>
                </a:srgbClr>
              </a:gs>
              <a:gs pos="100000">
                <a:srgbClr val="020D16">
                  <a:alpha val="1686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5;p7">
            <a:extLst>
              <a:ext uri="{FF2B5EF4-FFF2-40B4-BE49-F238E27FC236}">
                <a16:creationId xmlns:a16="http://schemas.microsoft.com/office/drawing/2014/main" id="{0C6E0C50-7F5B-44F0-B180-37B2AC284C29}"/>
              </a:ext>
            </a:extLst>
          </p:cNvPr>
          <p:cNvSpPr/>
          <p:nvPr/>
        </p:nvSpPr>
        <p:spPr>
          <a:xfrm>
            <a:off x="1353566" y="680658"/>
            <a:ext cx="1021556" cy="463551"/>
          </a:xfrm>
          <a:custGeom>
            <a:avLst/>
            <a:gdLst/>
            <a:ahLst/>
            <a:cxnLst/>
            <a:rect l="l" t="t" r="r" b="b"/>
            <a:pathLst>
              <a:path w="1021556" h="463550" extrusionOk="0">
                <a:moveTo>
                  <a:pt x="0" y="0"/>
                </a:moveTo>
                <a:lnTo>
                  <a:pt x="1021556" y="0"/>
                </a:lnTo>
                <a:lnTo>
                  <a:pt x="704850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3F257BE-5446-4554-8457-A06270814F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0264" y="658622"/>
            <a:ext cx="670560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B86A4E-F35E-436E-BC9F-6829C6F47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7650" y="1398588"/>
            <a:ext cx="3703638" cy="496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Obdélník 6">
            <a:extLst>
              <a:ext uri="{FF2B5EF4-FFF2-40B4-BE49-F238E27FC236}">
                <a16:creationId xmlns:a16="http://schemas.microsoft.com/office/drawing/2014/main" id="{FA0F7D57-BD7C-4307-9E07-5772E7F166CE}"/>
              </a:ext>
            </a:extLst>
          </p:cNvPr>
          <p:cNvSpPr/>
          <p:nvPr/>
        </p:nvSpPr>
        <p:spPr>
          <a:xfrm>
            <a:off x="11465720" y="6320347"/>
            <a:ext cx="726280" cy="236727"/>
          </a:xfrm>
          <a:custGeom>
            <a:avLst/>
            <a:gdLst>
              <a:gd name="connsiteX0" fmla="*/ 0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0 w 726280"/>
              <a:gd name="connsiteY4" fmla="*/ 0 h 236727"/>
              <a:gd name="connsiteX0" fmla="*/ 197644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197644 w 726280"/>
              <a:gd name="connsiteY4" fmla="*/ 0 h 2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80" h="236727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83145B7-618C-4C43-AD9F-004E00C79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PRESENATION\IDEA\podklady\IDEA PreseNation Folder\Links\shutterstock_69305338.jpg">
            <a:extLst>
              <a:ext uri="{FF2B5EF4-FFF2-40B4-BE49-F238E27FC236}">
                <a16:creationId xmlns:a16="http://schemas.microsoft.com/office/drawing/2014/main" id="{88C28EBB-955B-4ED9-8708-693144C50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41;p13">
            <a:extLst>
              <a:ext uri="{FF2B5EF4-FFF2-40B4-BE49-F238E27FC236}">
                <a16:creationId xmlns:a16="http://schemas.microsoft.com/office/drawing/2014/main" id="{7D9E8EC8-F066-4823-BAC8-C814F64D1999}"/>
              </a:ext>
            </a:extLst>
          </p:cNvPr>
          <p:cNvSpPr/>
          <p:nvPr/>
        </p:nvSpPr>
        <p:spPr>
          <a:xfrm>
            <a:off x="1353566" y="0"/>
            <a:ext cx="4087114" cy="6858000"/>
          </a:xfrm>
          <a:prstGeom prst="rect">
            <a:avLst/>
          </a:prstGeom>
          <a:gradFill>
            <a:gsLst>
              <a:gs pos="0">
                <a:srgbClr val="020D16">
                  <a:alpha val="89803"/>
                </a:srgbClr>
              </a:gs>
              <a:gs pos="100000">
                <a:srgbClr val="020D16">
                  <a:alpha val="1686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5;p7">
            <a:extLst>
              <a:ext uri="{FF2B5EF4-FFF2-40B4-BE49-F238E27FC236}">
                <a16:creationId xmlns:a16="http://schemas.microsoft.com/office/drawing/2014/main" id="{0C6E0C50-7F5B-44F0-B180-37B2AC284C29}"/>
              </a:ext>
            </a:extLst>
          </p:cNvPr>
          <p:cNvSpPr/>
          <p:nvPr/>
        </p:nvSpPr>
        <p:spPr>
          <a:xfrm>
            <a:off x="1353566" y="680658"/>
            <a:ext cx="1021556" cy="463551"/>
          </a:xfrm>
          <a:custGeom>
            <a:avLst/>
            <a:gdLst/>
            <a:ahLst/>
            <a:cxnLst/>
            <a:rect l="l" t="t" r="r" b="b"/>
            <a:pathLst>
              <a:path w="1021556" h="463550" extrusionOk="0">
                <a:moveTo>
                  <a:pt x="0" y="0"/>
                </a:moveTo>
                <a:lnTo>
                  <a:pt x="1021556" y="0"/>
                </a:lnTo>
                <a:lnTo>
                  <a:pt x="704850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3F257BE-5446-4554-8457-A06270814F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0264" y="658622"/>
            <a:ext cx="670560" cy="473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B86A4E-F35E-436E-BC9F-6829C6F47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7650" y="1398588"/>
            <a:ext cx="3703638" cy="496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Obdélník 6">
            <a:extLst>
              <a:ext uri="{FF2B5EF4-FFF2-40B4-BE49-F238E27FC236}">
                <a16:creationId xmlns:a16="http://schemas.microsoft.com/office/drawing/2014/main" id="{FA0F7D57-BD7C-4307-9E07-5772E7F166CE}"/>
              </a:ext>
            </a:extLst>
          </p:cNvPr>
          <p:cNvSpPr/>
          <p:nvPr/>
        </p:nvSpPr>
        <p:spPr>
          <a:xfrm>
            <a:off x="11465720" y="6320347"/>
            <a:ext cx="726280" cy="236727"/>
          </a:xfrm>
          <a:custGeom>
            <a:avLst/>
            <a:gdLst>
              <a:gd name="connsiteX0" fmla="*/ 0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0 w 726280"/>
              <a:gd name="connsiteY4" fmla="*/ 0 h 236727"/>
              <a:gd name="connsiteX0" fmla="*/ 197644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197644 w 726280"/>
              <a:gd name="connsiteY4" fmla="*/ 0 h 2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80" h="236727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83145B7-618C-4C43-AD9F-004E00C79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248" y="62561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84C20-CF66-41CB-BFB6-181CB44EBD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58EC-F07B-4CBC-AB44-FD04AD6D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7CF4C-D218-435E-A477-74017FE62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DDC5D-A97B-4A29-B2E4-A2EFA1FE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2C230-E037-40F9-8EFA-F6619F0C1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F1FD5-605B-427B-BE84-FA7C18FA0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1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AFAC-243D-43EF-AE31-90311FDB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8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3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6977-020A-4986-AFDE-335CC184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96BE4-926A-49F7-9135-636CC9286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A2B23-2F10-4A2E-BEDF-8C325344D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6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7960C-BA28-4BF6-A0E7-EEE62AB83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57230-C1C6-45F0-AC20-EC403C1FF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A09DD-19DD-490B-8F27-1DCF9FD37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6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BEE9C-C63D-4D89-BF43-11BAE27F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0C51D-2EB8-46A5-A00A-34B6092ED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B71E9-1034-4B5F-95B1-C271689BB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8A976-333A-4AB5-A3A0-80D9EEEA6B9F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ED0-69D2-43A7-965B-43B9B57B8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76BA4-BF55-4793-8D65-3D0CCEDE7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6B55-1EA6-4597-B64D-6AA7254D28F5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8E37A-52DE-49E1-9ECA-38DDBB985E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0" y="347980"/>
            <a:ext cx="12192000" cy="482803"/>
          </a:xfrm>
          <a:prstGeom prst="rect">
            <a:avLst/>
          </a:prstGeom>
        </p:spPr>
      </p:pic>
      <p:sp>
        <p:nvSpPr>
          <p:cNvPr id="8" name="Google Shape;17;p4">
            <a:extLst>
              <a:ext uri="{FF2B5EF4-FFF2-40B4-BE49-F238E27FC236}">
                <a16:creationId xmlns:a16="http://schemas.microsoft.com/office/drawing/2014/main" id="{C0D36497-9FCA-4342-97D5-C9779B780836}"/>
              </a:ext>
            </a:extLst>
          </p:cNvPr>
          <p:cNvSpPr/>
          <p:nvPr/>
        </p:nvSpPr>
        <p:spPr>
          <a:xfrm>
            <a:off x="0" y="5962262"/>
            <a:ext cx="12189680" cy="895738"/>
          </a:xfrm>
          <a:prstGeom prst="rect">
            <a:avLst/>
          </a:pr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ovéPole 12">
            <a:extLst>
              <a:ext uri="{FF2B5EF4-FFF2-40B4-BE49-F238E27FC236}">
                <a16:creationId xmlns:a16="http://schemas.microsoft.com/office/drawing/2014/main" id="{C9FE61C1-C660-4DB3-ADD8-2DF8AD5659C8}"/>
              </a:ext>
            </a:extLst>
          </p:cNvPr>
          <p:cNvSpPr txBox="1"/>
          <p:nvPr/>
        </p:nvSpPr>
        <p:spPr>
          <a:xfrm>
            <a:off x="2941584" y="6109455"/>
            <a:ext cx="680439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800" b="1">
                <a:solidFill>
                  <a:schemeClr val="bg1"/>
                </a:solidFill>
              </a:rPr>
              <a:t>Calculate yesterday‘s estimates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A6B927-9F2E-409B-BDAB-A6EAC684BB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3" y="393766"/>
            <a:ext cx="1952047" cy="38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4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4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84;p59">
            <a:extLst>
              <a:ext uri="{FF2B5EF4-FFF2-40B4-BE49-F238E27FC236}">
                <a16:creationId xmlns:a16="http://schemas.microsoft.com/office/drawing/2014/main" id="{BFDEBDCB-FE28-45D2-AA79-BD7C41B88039}"/>
              </a:ext>
            </a:extLst>
          </p:cNvPr>
          <p:cNvSpPr/>
          <p:nvPr/>
        </p:nvSpPr>
        <p:spPr>
          <a:xfrm>
            <a:off x="0" y="5829302"/>
            <a:ext cx="12192000" cy="1028700"/>
          </a:xfrm>
          <a:prstGeom prst="rect">
            <a:avLst/>
          </a:pr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885;p59">
            <a:extLst>
              <a:ext uri="{FF2B5EF4-FFF2-40B4-BE49-F238E27FC236}">
                <a16:creationId xmlns:a16="http://schemas.microsoft.com/office/drawing/2014/main" id="{2E677F74-DB0F-49B3-8FE3-8B1302CF533E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2" y="565248"/>
            <a:ext cx="3022895" cy="59853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886;p59">
            <a:extLst>
              <a:ext uri="{FF2B5EF4-FFF2-40B4-BE49-F238E27FC236}">
                <a16:creationId xmlns:a16="http://schemas.microsoft.com/office/drawing/2014/main" id="{5F6D02D2-A400-4C5A-9EF0-61F119E2247B}"/>
              </a:ext>
            </a:extLst>
          </p:cNvPr>
          <p:cNvSpPr txBox="1"/>
          <p:nvPr/>
        </p:nvSpPr>
        <p:spPr>
          <a:xfrm>
            <a:off x="1524000" y="6059843"/>
            <a:ext cx="914400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1219170">
              <a:lnSpc>
                <a:spcPct val="90000"/>
              </a:lnSpc>
              <a:buClr>
                <a:srgbClr val="000000"/>
              </a:buClr>
            </a:pPr>
            <a:r>
              <a:rPr lang="en-US" sz="2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www.ideastatica.com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r" defTabSz="1219170">
              <a:lnSpc>
                <a:spcPct val="90000"/>
              </a:lnSpc>
              <a:buClr>
                <a:srgbClr val="000000"/>
              </a:buClr>
            </a:pPr>
            <a:r>
              <a:rPr lang="en-US" sz="2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91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4">
            <a:extLst>
              <a:ext uri="{FF2B5EF4-FFF2-40B4-BE49-F238E27FC236}">
                <a16:creationId xmlns:a16="http://schemas.microsoft.com/office/drawing/2014/main" id="{818F0A6B-72FC-455A-9B1D-217377090A95}"/>
              </a:ext>
            </a:extLst>
          </p:cNvPr>
          <p:cNvSpPr/>
          <p:nvPr/>
        </p:nvSpPr>
        <p:spPr>
          <a:xfrm>
            <a:off x="2440306" y="1900238"/>
            <a:ext cx="3122294" cy="3806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bdélník 15">
            <a:extLst>
              <a:ext uri="{FF2B5EF4-FFF2-40B4-BE49-F238E27FC236}">
                <a16:creationId xmlns:a16="http://schemas.microsoft.com/office/drawing/2014/main" id="{8B2ED830-E21A-44D1-97A3-2351F1CB893F}"/>
              </a:ext>
            </a:extLst>
          </p:cNvPr>
          <p:cNvSpPr/>
          <p:nvPr/>
        </p:nvSpPr>
        <p:spPr>
          <a:xfrm>
            <a:off x="6644245" y="1900238"/>
            <a:ext cx="3122294" cy="3806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bdélník 8">
            <a:extLst>
              <a:ext uri="{FF2B5EF4-FFF2-40B4-BE49-F238E27FC236}">
                <a16:creationId xmlns:a16="http://schemas.microsoft.com/office/drawing/2014/main" id="{C650D22B-7D5A-4C9A-B6F2-1769F374D82E}"/>
              </a:ext>
            </a:extLst>
          </p:cNvPr>
          <p:cNvSpPr/>
          <p:nvPr/>
        </p:nvSpPr>
        <p:spPr>
          <a:xfrm>
            <a:off x="2242344" y="1407398"/>
            <a:ext cx="3529807" cy="492840"/>
          </a:xfrm>
          <a:prstGeom prst="rect">
            <a:avLst/>
          </a:prstGeom>
          <a:solidFill>
            <a:srgbClr val="F26E21"/>
          </a:solidFill>
          <a:ln>
            <a:noFill/>
          </a:ln>
          <a:effectLst>
            <a:outerShdw blurRad="76200" dist="762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/>
          </a:p>
        </p:txBody>
      </p:sp>
      <p:sp>
        <p:nvSpPr>
          <p:cNvPr id="11" name="Obdélník 9">
            <a:extLst>
              <a:ext uri="{FF2B5EF4-FFF2-40B4-BE49-F238E27FC236}">
                <a16:creationId xmlns:a16="http://schemas.microsoft.com/office/drawing/2014/main" id="{5BE526A6-D786-46E5-B96D-1B57A21FA5EB}"/>
              </a:ext>
            </a:extLst>
          </p:cNvPr>
          <p:cNvSpPr/>
          <p:nvPr/>
        </p:nvSpPr>
        <p:spPr>
          <a:xfrm>
            <a:off x="6440490" y="1407398"/>
            <a:ext cx="3529807" cy="492840"/>
          </a:xfrm>
          <a:prstGeom prst="rect">
            <a:avLst/>
          </a:prstGeom>
          <a:solidFill>
            <a:srgbClr val="F26E21"/>
          </a:solidFill>
          <a:ln>
            <a:noFill/>
          </a:ln>
          <a:effectLst>
            <a:outerShdw blurRad="76200" dist="762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/>
          </a:p>
        </p:txBody>
      </p:sp>
      <p:sp>
        <p:nvSpPr>
          <p:cNvPr id="14" name="Obdélník 18">
            <a:extLst>
              <a:ext uri="{FF2B5EF4-FFF2-40B4-BE49-F238E27FC236}">
                <a16:creationId xmlns:a16="http://schemas.microsoft.com/office/drawing/2014/main" id="{748DB728-C469-46E4-9B1D-0FFC2C6AE416}"/>
              </a:ext>
            </a:extLst>
          </p:cNvPr>
          <p:cNvSpPr/>
          <p:nvPr/>
        </p:nvSpPr>
        <p:spPr>
          <a:xfrm>
            <a:off x="2242344" y="5707234"/>
            <a:ext cx="3607991" cy="431164"/>
          </a:xfrm>
          <a:prstGeom prst="rect">
            <a:avLst/>
          </a:prstGeom>
          <a:solidFill>
            <a:srgbClr val="F26E21"/>
          </a:solidFill>
          <a:ln>
            <a:noFill/>
          </a:ln>
          <a:effectLst>
            <a:outerShdw blurRad="76200" dist="762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délník 19">
            <a:extLst>
              <a:ext uri="{FF2B5EF4-FFF2-40B4-BE49-F238E27FC236}">
                <a16:creationId xmlns:a16="http://schemas.microsoft.com/office/drawing/2014/main" id="{6B6E8C85-8572-448A-8DFF-ECCC44699CFF}"/>
              </a:ext>
            </a:extLst>
          </p:cNvPr>
          <p:cNvSpPr/>
          <p:nvPr/>
        </p:nvSpPr>
        <p:spPr>
          <a:xfrm>
            <a:off x="6470969" y="5707038"/>
            <a:ext cx="3637236" cy="431164"/>
          </a:xfrm>
          <a:prstGeom prst="rect">
            <a:avLst/>
          </a:prstGeom>
          <a:solidFill>
            <a:srgbClr val="F26E21"/>
          </a:solidFill>
          <a:ln>
            <a:noFill/>
          </a:ln>
          <a:effectLst>
            <a:outerShdw blurRad="76200" dist="762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bdélník 6">
            <a:extLst>
              <a:ext uri="{FF2B5EF4-FFF2-40B4-BE49-F238E27FC236}">
                <a16:creationId xmlns:a16="http://schemas.microsoft.com/office/drawing/2014/main" id="{76EB53B6-3746-4266-A72B-0402BC9AC175}"/>
              </a:ext>
            </a:extLst>
          </p:cNvPr>
          <p:cNvSpPr/>
          <p:nvPr/>
        </p:nvSpPr>
        <p:spPr>
          <a:xfrm>
            <a:off x="11465720" y="6320347"/>
            <a:ext cx="726280" cy="236727"/>
          </a:xfrm>
          <a:custGeom>
            <a:avLst/>
            <a:gdLst>
              <a:gd name="connsiteX0" fmla="*/ 0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0 w 726280"/>
              <a:gd name="connsiteY4" fmla="*/ 0 h 236727"/>
              <a:gd name="connsiteX0" fmla="*/ 197644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197644 w 726280"/>
              <a:gd name="connsiteY4" fmla="*/ 0 h 2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80" h="236727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8" name="Google Shape;70;p8">
            <a:extLst>
              <a:ext uri="{FF2B5EF4-FFF2-40B4-BE49-F238E27FC236}">
                <a16:creationId xmlns:a16="http://schemas.microsoft.com/office/drawing/2014/main" id="{D16AAE1A-BE92-4C85-AAF7-055E24950B9F}"/>
              </a:ext>
            </a:extLst>
          </p:cNvPr>
          <p:cNvSpPr/>
          <p:nvPr/>
        </p:nvSpPr>
        <p:spPr>
          <a:xfrm>
            <a:off x="0" y="6308442"/>
            <a:ext cx="1895475" cy="248632"/>
          </a:xfrm>
          <a:custGeom>
            <a:avLst/>
            <a:gdLst/>
            <a:ahLst/>
            <a:cxnLst/>
            <a:rect l="l" t="t" r="r" b="b"/>
            <a:pathLst>
              <a:path w="1895475" h="248632" extrusionOk="0">
                <a:moveTo>
                  <a:pt x="0" y="0"/>
                </a:moveTo>
                <a:lnTo>
                  <a:pt x="1895475" y="0"/>
                </a:lnTo>
                <a:lnTo>
                  <a:pt x="1688306" y="248632"/>
                </a:lnTo>
                <a:lnTo>
                  <a:pt x="0" y="24863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35;p5">
            <a:extLst>
              <a:ext uri="{FF2B5EF4-FFF2-40B4-BE49-F238E27FC236}">
                <a16:creationId xmlns:a16="http://schemas.microsoft.com/office/drawing/2014/main" id="{CC2C2244-74F9-46FA-9E80-E3A15B22E120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7" y="6283949"/>
            <a:ext cx="1337952" cy="26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17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4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3" r:id="rId4"/>
    <p:sldLayoutId id="2147483696" r:id="rId5"/>
    <p:sldLayoutId id="2147483697" r:id="rId6"/>
    <p:sldLayoutId id="2147483698" r:id="rId7"/>
    <p:sldLayoutId id="2147483699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F8ECF-F20C-440E-A3CF-8C98FC77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30F4-8EC8-4C20-8611-FF7C04753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oogle Shape;32;p5">
            <a:extLst>
              <a:ext uri="{FF2B5EF4-FFF2-40B4-BE49-F238E27FC236}">
                <a16:creationId xmlns:a16="http://schemas.microsoft.com/office/drawing/2014/main" id="{8B9DD4B2-E37D-4A28-8E9A-01E1530E51FC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50000" y="1381125"/>
            <a:ext cx="5842000" cy="54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5;p5">
            <a:extLst>
              <a:ext uri="{FF2B5EF4-FFF2-40B4-BE49-F238E27FC236}">
                <a16:creationId xmlns:a16="http://schemas.microsoft.com/office/drawing/2014/main" id="{4C00E5FB-B158-47A4-81FD-5363AEFB1A06}"/>
              </a:ext>
            </a:extLst>
          </p:cNvPr>
          <p:cNvPicPr preferRelativeResize="0"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7" y="6326800"/>
            <a:ext cx="1337952" cy="26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49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F8ECF-F20C-440E-A3CF-8C98FC77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30F4-8EC8-4C20-8611-FF7C04753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oogle Shape;35;p5">
            <a:extLst>
              <a:ext uri="{FF2B5EF4-FFF2-40B4-BE49-F238E27FC236}">
                <a16:creationId xmlns:a16="http://schemas.microsoft.com/office/drawing/2014/main" id="{4C00E5FB-B158-47A4-81FD-5363AEFB1A06}"/>
              </a:ext>
            </a:extLst>
          </p:cNvPr>
          <p:cNvPicPr preferRelativeResize="0"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7" y="6326800"/>
            <a:ext cx="1337952" cy="26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60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888B7C68-EE13-4B6F-BB42-21DA0131E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656" y="622357"/>
            <a:ext cx="5504688" cy="1923079"/>
          </a:xfrm>
          <a:prstGeom prst="rect">
            <a:avLst/>
          </a:prstGeom>
        </p:spPr>
      </p:pic>
      <p:sp>
        <p:nvSpPr>
          <p:cNvPr id="9" name="Google Shape;42;p6">
            <a:extLst>
              <a:ext uri="{FF2B5EF4-FFF2-40B4-BE49-F238E27FC236}">
                <a16:creationId xmlns:a16="http://schemas.microsoft.com/office/drawing/2014/main" id="{564577D3-0C62-42EF-A240-7490995AC8D2}"/>
              </a:ext>
            </a:extLst>
          </p:cNvPr>
          <p:cNvSpPr/>
          <p:nvPr/>
        </p:nvSpPr>
        <p:spPr>
          <a:xfrm>
            <a:off x="0" y="4991101"/>
            <a:ext cx="12192000" cy="1866900"/>
          </a:xfrm>
          <a:prstGeom prst="rect">
            <a:avLst/>
          </a:prstGeom>
          <a:solidFill>
            <a:srgbClr val="001F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35;p5">
            <a:extLst>
              <a:ext uri="{FF2B5EF4-FFF2-40B4-BE49-F238E27FC236}">
                <a16:creationId xmlns:a16="http://schemas.microsoft.com/office/drawing/2014/main" id="{236F2EBF-A88F-4128-B4B1-FD0110F3CA08}"/>
              </a:ext>
            </a:extLst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7" y="6326801"/>
            <a:ext cx="1337952" cy="26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15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4;p8">
            <a:extLst>
              <a:ext uri="{FF2B5EF4-FFF2-40B4-BE49-F238E27FC236}">
                <a16:creationId xmlns:a16="http://schemas.microsoft.com/office/drawing/2014/main" id="{7A273575-8CF7-4395-9CC3-DE8814ECA7C9}"/>
              </a:ext>
            </a:extLst>
          </p:cNvPr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"/>
            <a:ext cx="6096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5;p8">
            <a:extLst>
              <a:ext uri="{FF2B5EF4-FFF2-40B4-BE49-F238E27FC236}">
                <a16:creationId xmlns:a16="http://schemas.microsoft.com/office/drawing/2014/main" id="{FB14F036-1949-44CF-834F-80E37E64E8B0}"/>
              </a:ext>
            </a:extLst>
          </p:cNvPr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rgbClr val="001F33"/>
          </a:solidFill>
          <a:ln>
            <a:noFill/>
          </a:ln>
          <a:effectLst>
            <a:outerShdw blurRad="76200" dist="76200" algn="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0;p8">
            <a:extLst>
              <a:ext uri="{FF2B5EF4-FFF2-40B4-BE49-F238E27FC236}">
                <a16:creationId xmlns:a16="http://schemas.microsoft.com/office/drawing/2014/main" id="{FE445438-F5F4-4A2C-9E0D-DD4E0F84A6F5}"/>
              </a:ext>
            </a:extLst>
          </p:cNvPr>
          <p:cNvSpPr/>
          <p:nvPr/>
        </p:nvSpPr>
        <p:spPr>
          <a:xfrm>
            <a:off x="0" y="6351293"/>
            <a:ext cx="1895475" cy="248632"/>
          </a:xfrm>
          <a:custGeom>
            <a:avLst/>
            <a:gdLst/>
            <a:ahLst/>
            <a:cxnLst/>
            <a:rect l="l" t="t" r="r" b="b"/>
            <a:pathLst>
              <a:path w="1895475" h="248632" extrusionOk="0">
                <a:moveTo>
                  <a:pt x="0" y="0"/>
                </a:moveTo>
                <a:lnTo>
                  <a:pt x="1895475" y="0"/>
                </a:lnTo>
                <a:lnTo>
                  <a:pt x="1688306" y="248632"/>
                </a:lnTo>
                <a:lnTo>
                  <a:pt x="0" y="24863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35;p5">
            <a:extLst>
              <a:ext uri="{FF2B5EF4-FFF2-40B4-BE49-F238E27FC236}">
                <a16:creationId xmlns:a16="http://schemas.microsoft.com/office/drawing/2014/main" id="{423B16CE-B74D-48DA-BAA8-385A407AABC5}"/>
              </a:ext>
            </a:extLst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7" y="6326800"/>
            <a:ext cx="1337952" cy="2649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6;p5">
            <a:extLst>
              <a:ext uri="{FF2B5EF4-FFF2-40B4-BE49-F238E27FC236}">
                <a16:creationId xmlns:a16="http://schemas.microsoft.com/office/drawing/2014/main" id="{8B068364-6BA2-4F27-B545-B3212FF4EC41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95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5;p8">
            <a:extLst>
              <a:ext uri="{FF2B5EF4-FFF2-40B4-BE49-F238E27FC236}">
                <a16:creationId xmlns:a16="http://schemas.microsoft.com/office/drawing/2014/main" id="{FB14F036-1949-44CF-834F-80E37E64E8B0}"/>
              </a:ext>
            </a:extLst>
          </p:cNvPr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rgbClr val="001F33"/>
          </a:solidFill>
          <a:ln>
            <a:noFill/>
          </a:ln>
          <a:effectLst>
            <a:outerShdw blurRad="76200" dist="76200" algn="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0;p8">
            <a:extLst>
              <a:ext uri="{FF2B5EF4-FFF2-40B4-BE49-F238E27FC236}">
                <a16:creationId xmlns:a16="http://schemas.microsoft.com/office/drawing/2014/main" id="{FE445438-F5F4-4A2C-9E0D-DD4E0F84A6F5}"/>
              </a:ext>
            </a:extLst>
          </p:cNvPr>
          <p:cNvSpPr/>
          <p:nvPr/>
        </p:nvSpPr>
        <p:spPr>
          <a:xfrm>
            <a:off x="0" y="6351293"/>
            <a:ext cx="1895475" cy="248632"/>
          </a:xfrm>
          <a:custGeom>
            <a:avLst/>
            <a:gdLst/>
            <a:ahLst/>
            <a:cxnLst/>
            <a:rect l="l" t="t" r="r" b="b"/>
            <a:pathLst>
              <a:path w="1895475" h="248632" extrusionOk="0">
                <a:moveTo>
                  <a:pt x="0" y="0"/>
                </a:moveTo>
                <a:lnTo>
                  <a:pt x="1895475" y="0"/>
                </a:lnTo>
                <a:lnTo>
                  <a:pt x="1688306" y="248632"/>
                </a:lnTo>
                <a:lnTo>
                  <a:pt x="0" y="24863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35;p5">
            <a:extLst>
              <a:ext uri="{FF2B5EF4-FFF2-40B4-BE49-F238E27FC236}">
                <a16:creationId xmlns:a16="http://schemas.microsoft.com/office/drawing/2014/main" id="{423B16CE-B74D-48DA-BAA8-385A407AABC5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7" y="6326800"/>
            <a:ext cx="1337952" cy="26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78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4;p10">
            <a:extLst>
              <a:ext uri="{FF2B5EF4-FFF2-40B4-BE49-F238E27FC236}">
                <a16:creationId xmlns:a16="http://schemas.microsoft.com/office/drawing/2014/main" id="{347A40E3-8E82-43FF-893E-33D266C78AA4}"/>
              </a:ext>
            </a:extLst>
          </p:cNvPr>
          <p:cNvSpPr/>
          <p:nvPr/>
        </p:nvSpPr>
        <p:spPr>
          <a:xfrm>
            <a:off x="-6777" y="4610101"/>
            <a:ext cx="12198775" cy="1485900"/>
          </a:xfrm>
          <a:prstGeom prst="rect">
            <a:avLst/>
          </a:prstGeom>
          <a:solidFill>
            <a:srgbClr val="001F33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0;p8">
            <a:extLst>
              <a:ext uri="{FF2B5EF4-FFF2-40B4-BE49-F238E27FC236}">
                <a16:creationId xmlns:a16="http://schemas.microsoft.com/office/drawing/2014/main" id="{3AA572DA-A497-4346-BFFB-AE4F844B11B7}"/>
              </a:ext>
            </a:extLst>
          </p:cNvPr>
          <p:cNvSpPr/>
          <p:nvPr/>
        </p:nvSpPr>
        <p:spPr>
          <a:xfrm>
            <a:off x="0" y="6351293"/>
            <a:ext cx="1895475" cy="248632"/>
          </a:xfrm>
          <a:custGeom>
            <a:avLst/>
            <a:gdLst/>
            <a:ahLst/>
            <a:cxnLst/>
            <a:rect l="l" t="t" r="r" b="b"/>
            <a:pathLst>
              <a:path w="1895475" h="248632" extrusionOk="0">
                <a:moveTo>
                  <a:pt x="0" y="0"/>
                </a:moveTo>
                <a:lnTo>
                  <a:pt x="1895475" y="0"/>
                </a:lnTo>
                <a:lnTo>
                  <a:pt x="1688306" y="248632"/>
                </a:lnTo>
                <a:lnTo>
                  <a:pt x="0" y="24863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37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35;p5">
            <a:extLst>
              <a:ext uri="{FF2B5EF4-FFF2-40B4-BE49-F238E27FC236}">
                <a16:creationId xmlns:a16="http://schemas.microsoft.com/office/drawing/2014/main" id="{6F6BDCDE-C729-4E76-A35E-559D1F50A3C3}"/>
              </a:ext>
            </a:extLst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7" y="6326800"/>
            <a:ext cx="1337952" cy="2649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6;p5">
            <a:extLst>
              <a:ext uri="{FF2B5EF4-FFF2-40B4-BE49-F238E27FC236}">
                <a16:creationId xmlns:a16="http://schemas.microsoft.com/office/drawing/2014/main" id="{98276A1B-5250-49DB-8176-02F8CE51D51E}"/>
              </a:ext>
            </a:extLst>
          </p:cNvPr>
          <p:cNvSpPr/>
          <p:nvPr/>
        </p:nvSpPr>
        <p:spPr>
          <a:xfrm>
            <a:off x="11465720" y="6378387"/>
            <a:ext cx="726280" cy="236727"/>
          </a:xfrm>
          <a:custGeom>
            <a:avLst/>
            <a:gdLst/>
            <a:ahLst/>
            <a:cxnLst/>
            <a:rect l="l" t="t" r="r" b="b"/>
            <a:pathLst>
              <a:path w="726280" h="236727" extrusionOk="0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06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>
            <a:extLst>
              <a:ext uri="{FF2B5EF4-FFF2-40B4-BE49-F238E27FC236}">
                <a16:creationId xmlns:a16="http://schemas.microsoft.com/office/drawing/2014/main" id="{2E097F72-B56F-43BA-8A8F-EF280D67F3ED}"/>
              </a:ext>
            </a:extLst>
          </p:cNvPr>
          <p:cNvSpPr/>
          <p:nvPr/>
        </p:nvSpPr>
        <p:spPr>
          <a:xfrm>
            <a:off x="11465720" y="6320347"/>
            <a:ext cx="726280" cy="236727"/>
          </a:xfrm>
          <a:custGeom>
            <a:avLst/>
            <a:gdLst>
              <a:gd name="connsiteX0" fmla="*/ 0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0 w 726280"/>
              <a:gd name="connsiteY4" fmla="*/ 0 h 236727"/>
              <a:gd name="connsiteX0" fmla="*/ 197644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197644 w 726280"/>
              <a:gd name="connsiteY4" fmla="*/ 0 h 2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80" h="236727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4" name="Obdélník 14">
            <a:extLst>
              <a:ext uri="{FF2B5EF4-FFF2-40B4-BE49-F238E27FC236}">
                <a16:creationId xmlns:a16="http://schemas.microsoft.com/office/drawing/2014/main" id="{A6989C74-A219-4A80-9854-343876A80E60}"/>
              </a:ext>
            </a:extLst>
          </p:cNvPr>
          <p:cNvSpPr/>
          <p:nvPr/>
        </p:nvSpPr>
        <p:spPr>
          <a:xfrm>
            <a:off x="544677" y="1877606"/>
            <a:ext cx="3122294" cy="4186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5" name="Obdélník 15">
            <a:extLst>
              <a:ext uri="{FF2B5EF4-FFF2-40B4-BE49-F238E27FC236}">
                <a16:creationId xmlns:a16="http://schemas.microsoft.com/office/drawing/2014/main" id="{85432A58-8449-41AC-9890-6A7161FC1008}"/>
              </a:ext>
            </a:extLst>
          </p:cNvPr>
          <p:cNvSpPr/>
          <p:nvPr/>
        </p:nvSpPr>
        <p:spPr>
          <a:xfrm>
            <a:off x="4494986" y="1877606"/>
            <a:ext cx="3122294" cy="4186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7" name="Obdélník 8">
            <a:extLst>
              <a:ext uri="{FF2B5EF4-FFF2-40B4-BE49-F238E27FC236}">
                <a16:creationId xmlns:a16="http://schemas.microsoft.com/office/drawing/2014/main" id="{8D861838-7C9C-4F7B-9F63-A11459D24461}"/>
              </a:ext>
            </a:extLst>
          </p:cNvPr>
          <p:cNvSpPr/>
          <p:nvPr/>
        </p:nvSpPr>
        <p:spPr>
          <a:xfrm>
            <a:off x="340920" y="1384766"/>
            <a:ext cx="3529807" cy="492840"/>
          </a:xfrm>
          <a:prstGeom prst="rect">
            <a:avLst/>
          </a:prstGeom>
          <a:solidFill>
            <a:srgbClr val="F26E21"/>
          </a:solidFill>
          <a:ln>
            <a:noFill/>
          </a:ln>
          <a:effectLst>
            <a:outerShdw blurRad="76200" dist="762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/>
          </a:p>
        </p:txBody>
      </p:sp>
      <p:sp>
        <p:nvSpPr>
          <p:cNvPr id="8" name="Obdélník 9">
            <a:extLst>
              <a:ext uri="{FF2B5EF4-FFF2-40B4-BE49-F238E27FC236}">
                <a16:creationId xmlns:a16="http://schemas.microsoft.com/office/drawing/2014/main" id="{9C20AB89-31C5-48C7-A6F8-075E4EA35301}"/>
              </a:ext>
            </a:extLst>
          </p:cNvPr>
          <p:cNvSpPr/>
          <p:nvPr/>
        </p:nvSpPr>
        <p:spPr>
          <a:xfrm>
            <a:off x="4289620" y="1384766"/>
            <a:ext cx="3529807" cy="492840"/>
          </a:xfrm>
          <a:prstGeom prst="rect">
            <a:avLst/>
          </a:prstGeom>
          <a:solidFill>
            <a:srgbClr val="F26E21"/>
          </a:solidFill>
          <a:ln>
            <a:noFill/>
          </a:ln>
          <a:effectLst>
            <a:outerShdw blurRad="76200" dist="762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/>
          </a:p>
        </p:txBody>
      </p:sp>
      <p:sp>
        <p:nvSpPr>
          <p:cNvPr id="9" name="TextovéPole 16">
            <a:extLst>
              <a:ext uri="{FF2B5EF4-FFF2-40B4-BE49-F238E27FC236}">
                <a16:creationId xmlns:a16="http://schemas.microsoft.com/office/drawing/2014/main" id="{5256214B-404E-4F43-B320-349B715542FA}"/>
              </a:ext>
            </a:extLst>
          </p:cNvPr>
          <p:cNvSpPr txBox="1"/>
          <p:nvPr/>
        </p:nvSpPr>
        <p:spPr>
          <a:xfrm>
            <a:off x="4494986" y="4844278"/>
            <a:ext cx="3122294" cy="71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8000"/>
              </a:lnSpc>
            </a:pPr>
            <a:endParaRPr lang="cs-CZ" sz="4600" b="1" cap="all">
              <a:solidFill>
                <a:srgbClr val="F26E21"/>
              </a:solidFill>
            </a:endParaRPr>
          </a:p>
        </p:txBody>
      </p:sp>
      <p:sp>
        <p:nvSpPr>
          <p:cNvPr id="10" name="Obdélník 15">
            <a:extLst>
              <a:ext uri="{FF2B5EF4-FFF2-40B4-BE49-F238E27FC236}">
                <a16:creationId xmlns:a16="http://schemas.microsoft.com/office/drawing/2014/main" id="{5B497813-797D-4F20-A4EB-1D0B758B716A}"/>
              </a:ext>
            </a:extLst>
          </p:cNvPr>
          <p:cNvSpPr/>
          <p:nvPr/>
        </p:nvSpPr>
        <p:spPr>
          <a:xfrm>
            <a:off x="8429089" y="1866829"/>
            <a:ext cx="3122294" cy="4186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1" name="Obdélník 9">
            <a:extLst>
              <a:ext uri="{FF2B5EF4-FFF2-40B4-BE49-F238E27FC236}">
                <a16:creationId xmlns:a16="http://schemas.microsoft.com/office/drawing/2014/main" id="{1627A28E-24BF-4727-B966-3E72986DD29D}"/>
              </a:ext>
            </a:extLst>
          </p:cNvPr>
          <p:cNvSpPr/>
          <p:nvPr/>
        </p:nvSpPr>
        <p:spPr>
          <a:xfrm>
            <a:off x="8225332" y="1373989"/>
            <a:ext cx="3529807" cy="492840"/>
          </a:xfrm>
          <a:prstGeom prst="rect">
            <a:avLst/>
          </a:prstGeom>
          <a:solidFill>
            <a:srgbClr val="F26E21"/>
          </a:solidFill>
          <a:ln>
            <a:noFill/>
          </a:ln>
          <a:effectLst>
            <a:outerShdw blurRad="76200" dist="762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/>
          </a:p>
        </p:txBody>
      </p:sp>
      <p:sp>
        <p:nvSpPr>
          <p:cNvPr id="14" name="Google Shape;70;p8">
            <a:extLst>
              <a:ext uri="{FF2B5EF4-FFF2-40B4-BE49-F238E27FC236}">
                <a16:creationId xmlns:a16="http://schemas.microsoft.com/office/drawing/2014/main" id="{EFEBED63-BA33-4640-BA4F-82F23EDA0754}"/>
              </a:ext>
            </a:extLst>
          </p:cNvPr>
          <p:cNvSpPr/>
          <p:nvPr/>
        </p:nvSpPr>
        <p:spPr>
          <a:xfrm>
            <a:off x="0" y="6307898"/>
            <a:ext cx="1895475" cy="248632"/>
          </a:xfrm>
          <a:custGeom>
            <a:avLst/>
            <a:gdLst/>
            <a:ahLst/>
            <a:cxnLst/>
            <a:rect l="l" t="t" r="r" b="b"/>
            <a:pathLst>
              <a:path w="1895475" h="248632" extrusionOk="0">
                <a:moveTo>
                  <a:pt x="0" y="0"/>
                </a:moveTo>
                <a:lnTo>
                  <a:pt x="1895475" y="0"/>
                </a:lnTo>
                <a:lnTo>
                  <a:pt x="1688306" y="248632"/>
                </a:lnTo>
                <a:lnTo>
                  <a:pt x="0" y="24863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35;p5">
            <a:extLst>
              <a:ext uri="{FF2B5EF4-FFF2-40B4-BE49-F238E27FC236}">
                <a16:creationId xmlns:a16="http://schemas.microsoft.com/office/drawing/2014/main" id="{0A291E30-5225-42C7-8DB2-A3F0BDDAA00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7" y="6283405"/>
            <a:ext cx="1337952" cy="26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84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31DFF5D8-E31F-4D0A-91BD-CDE02D749577}"/>
              </a:ext>
            </a:extLst>
          </p:cNvPr>
          <p:cNvSpPr/>
          <p:nvPr/>
        </p:nvSpPr>
        <p:spPr>
          <a:xfrm>
            <a:off x="11465720" y="6320347"/>
            <a:ext cx="726280" cy="236727"/>
          </a:xfrm>
          <a:custGeom>
            <a:avLst/>
            <a:gdLst>
              <a:gd name="connsiteX0" fmla="*/ 0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0 w 726280"/>
              <a:gd name="connsiteY4" fmla="*/ 0 h 236727"/>
              <a:gd name="connsiteX0" fmla="*/ 197644 w 726280"/>
              <a:gd name="connsiteY0" fmla="*/ 0 h 236727"/>
              <a:gd name="connsiteX1" fmla="*/ 726280 w 726280"/>
              <a:gd name="connsiteY1" fmla="*/ 0 h 236727"/>
              <a:gd name="connsiteX2" fmla="*/ 726280 w 726280"/>
              <a:gd name="connsiteY2" fmla="*/ 236727 h 236727"/>
              <a:gd name="connsiteX3" fmla="*/ 0 w 726280"/>
              <a:gd name="connsiteY3" fmla="*/ 236727 h 236727"/>
              <a:gd name="connsiteX4" fmla="*/ 197644 w 726280"/>
              <a:gd name="connsiteY4" fmla="*/ 0 h 2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80" h="236727">
                <a:moveTo>
                  <a:pt x="197644" y="0"/>
                </a:moveTo>
                <a:lnTo>
                  <a:pt x="726280" y="0"/>
                </a:lnTo>
                <a:lnTo>
                  <a:pt x="726280" y="236727"/>
                </a:lnTo>
                <a:lnTo>
                  <a:pt x="0" y="236727"/>
                </a:lnTo>
                <a:lnTo>
                  <a:pt x="197644" y="0"/>
                </a:lnTo>
                <a:close/>
              </a:path>
            </a:pathLst>
          </a:custGeom>
          <a:solidFill>
            <a:srgbClr val="F26E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9" name="Obdélník 14">
            <a:extLst>
              <a:ext uri="{FF2B5EF4-FFF2-40B4-BE49-F238E27FC236}">
                <a16:creationId xmlns:a16="http://schemas.microsoft.com/office/drawing/2014/main" id="{FA8BFABC-EA29-4360-AF58-6E810EBF9AA8}"/>
              </a:ext>
            </a:extLst>
          </p:cNvPr>
          <p:cNvSpPr/>
          <p:nvPr/>
        </p:nvSpPr>
        <p:spPr>
          <a:xfrm>
            <a:off x="2468961" y="1885471"/>
            <a:ext cx="3122294" cy="4186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Obdélník 15">
            <a:extLst>
              <a:ext uri="{FF2B5EF4-FFF2-40B4-BE49-F238E27FC236}">
                <a16:creationId xmlns:a16="http://schemas.microsoft.com/office/drawing/2014/main" id="{0445FF63-9A5E-4F7A-833A-EDDADAAC4E49}"/>
              </a:ext>
            </a:extLst>
          </p:cNvPr>
          <p:cNvSpPr/>
          <p:nvPr/>
        </p:nvSpPr>
        <p:spPr>
          <a:xfrm>
            <a:off x="6732891" y="1889963"/>
            <a:ext cx="3122294" cy="4186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1" name="Obdélník 8">
            <a:extLst>
              <a:ext uri="{FF2B5EF4-FFF2-40B4-BE49-F238E27FC236}">
                <a16:creationId xmlns:a16="http://schemas.microsoft.com/office/drawing/2014/main" id="{C20AADDD-0528-4FF0-9C15-55D0D5071418}"/>
              </a:ext>
            </a:extLst>
          </p:cNvPr>
          <p:cNvSpPr/>
          <p:nvPr/>
        </p:nvSpPr>
        <p:spPr>
          <a:xfrm>
            <a:off x="2265204" y="1392631"/>
            <a:ext cx="3529807" cy="492840"/>
          </a:xfrm>
          <a:prstGeom prst="rect">
            <a:avLst/>
          </a:prstGeom>
          <a:solidFill>
            <a:srgbClr val="F26E21"/>
          </a:solidFill>
          <a:ln>
            <a:noFill/>
          </a:ln>
          <a:effectLst>
            <a:outerShdw blurRad="76200" dist="762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/>
          </a:p>
        </p:txBody>
      </p:sp>
      <p:sp>
        <p:nvSpPr>
          <p:cNvPr id="12" name="Obdélník 9">
            <a:extLst>
              <a:ext uri="{FF2B5EF4-FFF2-40B4-BE49-F238E27FC236}">
                <a16:creationId xmlns:a16="http://schemas.microsoft.com/office/drawing/2014/main" id="{25D92ECF-818D-45AD-BB9D-4FF5849400BF}"/>
              </a:ext>
            </a:extLst>
          </p:cNvPr>
          <p:cNvSpPr/>
          <p:nvPr/>
        </p:nvSpPr>
        <p:spPr>
          <a:xfrm>
            <a:off x="6529136" y="1397123"/>
            <a:ext cx="3529807" cy="492840"/>
          </a:xfrm>
          <a:prstGeom prst="rect">
            <a:avLst/>
          </a:prstGeom>
          <a:solidFill>
            <a:srgbClr val="F26E21"/>
          </a:solidFill>
          <a:ln>
            <a:noFill/>
          </a:ln>
          <a:effectLst>
            <a:outerShdw blurRad="76200" dist="762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/>
          </a:p>
        </p:txBody>
      </p:sp>
      <p:sp>
        <p:nvSpPr>
          <p:cNvPr id="13" name="TextovéPole 16">
            <a:extLst>
              <a:ext uri="{FF2B5EF4-FFF2-40B4-BE49-F238E27FC236}">
                <a16:creationId xmlns:a16="http://schemas.microsoft.com/office/drawing/2014/main" id="{5BFC695B-8A7A-4209-92C3-6B60667581FC}"/>
              </a:ext>
            </a:extLst>
          </p:cNvPr>
          <p:cNvSpPr txBox="1"/>
          <p:nvPr/>
        </p:nvSpPr>
        <p:spPr>
          <a:xfrm>
            <a:off x="6749100" y="4877184"/>
            <a:ext cx="3122294" cy="71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8000"/>
              </a:lnSpc>
            </a:pPr>
            <a:endParaRPr lang="cs-CZ" sz="4600" b="1" cap="all">
              <a:solidFill>
                <a:srgbClr val="F26E21"/>
              </a:solidFill>
            </a:endParaRPr>
          </a:p>
        </p:txBody>
      </p:sp>
      <p:sp>
        <p:nvSpPr>
          <p:cNvPr id="17" name="Google Shape;70;p8">
            <a:extLst>
              <a:ext uri="{FF2B5EF4-FFF2-40B4-BE49-F238E27FC236}">
                <a16:creationId xmlns:a16="http://schemas.microsoft.com/office/drawing/2014/main" id="{734B7D5C-9790-452F-BA66-5D980FD06066}"/>
              </a:ext>
            </a:extLst>
          </p:cNvPr>
          <p:cNvSpPr/>
          <p:nvPr/>
        </p:nvSpPr>
        <p:spPr>
          <a:xfrm>
            <a:off x="15467" y="6307898"/>
            <a:ext cx="1895475" cy="248632"/>
          </a:xfrm>
          <a:custGeom>
            <a:avLst/>
            <a:gdLst/>
            <a:ahLst/>
            <a:cxnLst/>
            <a:rect l="l" t="t" r="r" b="b"/>
            <a:pathLst>
              <a:path w="1895475" h="248632" extrusionOk="0">
                <a:moveTo>
                  <a:pt x="0" y="0"/>
                </a:moveTo>
                <a:lnTo>
                  <a:pt x="1895475" y="0"/>
                </a:lnTo>
                <a:lnTo>
                  <a:pt x="1688306" y="248632"/>
                </a:lnTo>
                <a:lnTo>
                  <a:pt x="0" y="24863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35;p5">
            <a:extLst>
              <a:ext uri="{FF2B5EF4-FFF2-40B4-BE49-F238E27FC236}">
                <a16:creationId xmlns:a16="http://schemas.microsoft.com/office/drawing/2014/main" id="{C197E351-430E-42D8-A0E4-E6B51F1B4D14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4" y="6283405"/>
            <a:ext cx="1337952" cy="264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8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2;p5">
            <a:extLst>
              <a:ext uri="{FF2B5EF4-FFF2-40B4-BE49-F238E27FC236}">
                <a16:creationId xmlns:a16="http://schemas.microsoft.com/office/drawing/2014/main" id="{6D274C40-A55D-1DA0-D3C6-505044EC32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1744660"/>
            <a:ext cx="5448300" cy="508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2;p5">
            <a:extLst>
              <a:ext uri="{FF2B5EF4-FFF2-40B4-BE49-F238E27FC236}">
                <a16:creationId xmlns:a16="http://schemas.microsoft.com/office/drawing/2014/main" id="{1EDA169B-9F1D-502B-7136-2227C04C2C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3700" y="1753186"/>
            <a:ext cx="5448300" cy="50852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E9864A5A-65E6-F388-CBB8-76ED7C7B1DBF}"/>
              </a:ext>
            </a:extLst>
          </p:cNvPr>
          <p:cNvSpPr/>
          <p:nvPr/>
        </p:nvSpPr>
        <p:spPr>
          <a:xfrm>
            <a:off x="-936" y="5973288"/>
            <a:ext cx="12192936" cy="884712"/>
          </a:xfrm>
          <a:prstGeom prst="rect">
            <a:avLst/>
          </a:prstGeom>
          <a:solidFill>
            <a:srgbClr val="F8680C"/>
          </a:solidFill>
          <a:ln>
            <a:solidFill>
              <a:srgbClr val="ED5F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AD51AC4-34E9-5296-B0F6-A03572BBFCF7}"/>
              </a:ext>
            </a:extLst>
          </p:cNvPr>
          <p:cNvSpPr/>
          <p:nvPr/>
        </p:nvSpPr>
        <p:spPr>
          <a:xfrm>
            <a:off x="219075" y="419100"/>
            <a:ext cx="2074957" cy="304800"/>
          </a:xfrm>
          <a:prstGeom prst="rect">
            <a:avLst/>
          </a:prstGeom>
          <a:solidFill>
            <a:srgbClr val="0E2133"/>
          </a:solidFill>
          <a:ln>
            <a:solidFill>
              <a:srgbClr val="0E21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9DEF3C4-7A62-7964-09D2-E6DAB4260CCE}"/>
              </a:ext>
            </a:extLst>
          </p:cNvPr>
          <p:cNvSpPr txBox="1"/>
          <p:nvPr/>
        </p:nvSpPr>
        <p:spPr>
          <a:xfrm>
            <a:off x="-31991" y="6062238"/>
            <a:ext cx="12192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0" dirty="0">
                <a:solidFill>
                  <a:schemeClr val="bg1"/>
                </a:solidFill>
                <a:effectLst/>
                <a:latin typeface="Eurostile" panose="020B0504020202050204" pitchFamily="34" charset="0"/>
              </a:rPr>
              <a:t>Progettare e costruire con l’acciaio: casi studio</a:t>
            </a:r>
            <a:endParaRPr lang="it-IT" sz="4000" dirty="0">
              <a:solidFill>
                <a:schemeClr val="bg1"/>
              </a:solidFill>
              <a:latin typeface="Eurostile" panose="020B050402020205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20AA97-5C42-1BD2-9CCB-0B0C62DD3431}"/>
              </a:ext>
            </a:extLst>
          </p:cNvPr>
          <p:cNvSpPr txBox="1"/>
          <p:nvPr/>
        </p:nvSpPr>
        <p:spPr>
          <a:xfrm>
            <a:off x="0" y="849862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latin typeface="Eurostile" panose="020B0504020202050204" pitchFamily="34" charset="0"/>
              </a:rPr>
              <a:t>I progetti dei nostri clienti</a:t>
            </a:r>
          </a:p>
          <a:p>
            <a:pPr algn="ctr"/>
            <a:r>
              <a:rPr lang="it-IT" sz="3000" b="1" i="1" dirty="0">
                <a:latin typeface="Eurostile" panose="020B0504020202050204" pitchFamily="34" charset="0"/>
              </a:rPr>
              <a:t>Scala in Carpenteria Metallica -  </a:t>
            </a:r>
            <a:r>
              <a:rPr lang="it-IT" sz="3000" i="1" dirty="0">
                <a:latin typeface="Eurostile" panose="020B0504020202050204" pitchFamily="34" charset="0"/>
              </a:rPr>
              <a:t>Del Mistro &amp; Macorig</a:t>
            </a:r>
          </a:p>
        </p:txBody>
      </p:sp>
      <p:pic>
        <p:nvPicPr>
          <p:cNvPr id="7" name="Google Shape;25;p4">
            <a:extLst>
              <a:ext uri="{FF2B5EF4-FFF2-40B4-BE49-F238E27FC236}">
                <a16:creationId xmlns:a16="http://schemas.microsoft.com/office/drawing/2014/main" id="{B2C9B3C7-39DD-8663-6BB4-9989656A8D45}"/>
              </a:ext>
            </a:extLst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69" y="2081825"/>
            <a:ext cx="6939862" cy="36769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961F51C-D02D-046D-24B8-0076C5467383}"/>
              </a:ext>
            </a:extLst>
          </p:cNvPr>
          <p:cNvSpPr/>
          <p:nvPr/>
        </p:nvSpPr>
        <p:spPr>
          <a:xfrm>
            <a:off x="4043680" y="2860484"/>
            <a:ext cx="2794000" cy="2224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7E70648-D725-6761-1B46-D36A91DD3927}"/>
              </a:ext>
            </a:extLst>
          </p:cNvPr>
          <p:cNvGrpSpPr/>
          <p:nvPr/>
        </p:nvGrpSpPr>
        <p:grpSpPr>
          <a:xfrm>
            <a:off x="109330" y="306506"/>
            <a:ext cx="3511299" cy="589621"/>
            <a:chOff x="109330" y="306506"/>
            <a:chExt cx="3511299" cy="589621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84B99C68-B28B-5C5B-1529-A8DE4520032F}"/>
                </a:ext>
              </a:extLst>
            </p:cNvPr>
            <p:cNvSpPr/>
            <p:nvPr/>
          </p:nvSpPr>
          <p:spPr>
            <a:xfrm>
              <a:off x="109330" y="417443"/>
              <a:ext cx="3305717" cy="367748"/>
            </a:xfrm>
            <a:prstGeom prst="rect">
              <a:avLst/>
            </a:prstGeom>
            <a:solidFill>
              <a:srgbClr val="0E2133"/>
            </a:solidFill>
            <a:ln>
              <a:solidFill>
                <a:srgbClr val="0E21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A07732F8-616D-7C2A-227B-CAAA6182867E}"/>
                </a:ext>
              </a:extLst>
            </p:cNvPr>
            <p:cNvGrpSpPr/>
            <p:nvPr/>
          </p:nvGrpSpPr>
          <p:grpSpPr>
            <a:xfrm>
              <a:off x="250435" y="306506"/>
              <a:ext cx="3370194" cy="589621"/>
              <a:chOff x="2425142" y="257155"/>
              <a:chExt cx="3370194" cy="589621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05F91F95-26E4-6E7B-5900-C84FE31F1F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7851" t="51451" r="19793" b="36620"/>
              <a:stretch/>
            </p:blipFill>
            <p:spPr>
              <a:xfrm>
                <a:off x="2444948" y="623607"/>
                <a:ext cx="1582247" cy="213901"/>
              </a:xfrm>
              <a:prstGeom prst="rect">
                <a:avLst/>
              </a:prstGeom>
            </p:spPr>
          </p:pic>
          <p:pic>
            <p:nvPicPr>
              <p:cNvPr id="19" name="Immagine 18" descr="Immagine che contiene testo, Carattere, logo, Elementi grafici&#10;&#10;Descrizione generata automaticamente">
                <a:extLst>
                  <a:ext uri="{FF2B5EF4-FFF2-40B4-BE49-F238E27FC236}">
                    <a16:creationId xmlns:a16="http://schemas.microsoft.com/office/drawing/2014/main" id="{6C2F5831-73AD-7076-909F-4D59BDAEA8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275"/>
              <a:stretch/>
            </p:blipFill>
            <p:spPr>
              <a:xfrm>
                <a:off x="4093426" y="257155"/>
                <a:ext cx="1701910" cy="396000"/>
              </a:xfrm>
              <a:prstGeom prst="rect">
                <a:avLst/>
              </a:prstGeom>
            </p:spPr>
          </p:pic>
          <p:pic>
            <p:nvPicPr>
              <p:cNvPr id="20" name="Immagine 19" descr="Immagine che contiene Carattere, Elementi grafici, logo, simbolo&#10;&#10;Descrizione generata automaticamente">
                <a:extLst>
                  <a:ext uri="{FF2B5EF4-FFF2-40B4-BE49-F238E27FC236}">
                    <a16:creationId xmlns:a16="http://schemas.microsoft.com/office/drawing/2014/main" id="{58327D39-9DAF-F2F9-F014-953A2F64A1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057" b="26366"/>
              <a:stretch/>
            </p:blipFill>
            <p:spPr>
              <a:xfrm>
                <a:off x="2425142" y="368848"/>
                <a:ext cx="1679465" cy="254759"/>
              </a:xfrm>
              <a:prstGeom prst="rect">
                <a:avLst/>
              </a:prstGeom>
            </p:spPr>
          </p:pic>
          <p:pic>
            <p:nvPicPr>
              <p:cNvPr id="21" name="Immagine 20" descr="Immagine che contiene testo, Carattere, logo, Elementi grafici&#10;&#10;Descrizione generata automaticamente">
                <a:extLst>
                  <a:ext uri="{FF2B5EF4-FFF2-40B4-BE49-F238E27FC236}">
                    <a16:creationId xmlns:a16="http://schemas.microsoft.com/office/drawing/2014/main" id="{8B101AC2-B611-93BF-5469-8A635B58C8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703"/>
              <a:stretch/>
            </p:blipFill>
            <p:spPr>
              <a:xfrm>
                <a:off x="4200800" y="558776"/>
                <a:ext cx="1530658" cy="288000"/>
              </a:xfrm>
              <a:prstGeom prst="rect">
                <a:avLst/>
              </a:prstGeom>
            </p:spPr>
          </p:pic>
        </p:grp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B98E0972-7F76-12D3-6BCA-366ACE554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8454" y="3048580"/>
            <a:ext cx="2924451" cy="20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B04FCC-8D90-5668-E02B-33A0F0686DAB}"/>
              </a:ext>
            </a:extLst>
          </p:cNvPr>
          <p:cNvSpPr txBox="1"/>
          <p:nvPr/>
        </p:nvSpPr>
        <p:spPr>
          <a:xfrm>
            <a:off x="-31991" y="6062238"/>
            <a:ext cx="12192935" cy="707886"/>
          </a:xfrm>
          <a:prstGeom prst="rect">
            <a:avLst/>
          </a:prstGeom>
          <a:solidFill>
            <a:srgbClr val="F26E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i="0">
                <a:solidFill>
                  <a:schemeClr val="bg1"/>
                </a:solidFill>
                <a:effectLst/>
                <a:latin typeface="Eurostile" panose="020B0504020202050204" pitchFamily="34" charset="0"/>
              </a:rPr>
              <a:t>Progettare e costruire con l’acciaio: casi studio</a:t>
            </a:r>
            <a:endParaRPr lang="it-IT" sz="4000">
              <a:solidFill>
                <a:schemeClr val="bg1"/>
              </a:solidFill>
              <a:latin typeface="Eurostile" panose="020B050402020205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39D3F930-B59B-7A89-70A2-736C944153F0}"/>
              </a:ext>
            </a:extLst>
          </p:cNvPr>
          <p:cNvGrpSpPr/>
          <p:nvPr/>
        </p:nvGrpSpPr>
        <p:grpSpPr>
          <a:xfrm>
            <a:off x="109330" y="306506"/>
            <a:ext cx="3511299" cy="589621"/>
            <a:chOff x="109330" y="306506"/>
            <a:chExt cx="3511299" cy="589621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CBC365C6-A7ED-2B78-568E-1AC6CA2D3CA6}"/>
                </a:ext>
              </a:extLst>
            </p:cNvPr>
            <p:cNvSpPr/>
            <p:nvPr/>
          </p:nvSpPr>
          <p:spPr>
            <a:xfrm>
              <a:off x="109330" y="417443"/>
              <a:ext cx="3305717" cy="367748"/>
            </a:xfrm>
            <a:prstGeom prst="rect">
              <a:avLst/>
            </a:prstGeom>
            <a:solidFill>
              <a:srgbClr val="0E2133"/>
            </a:solidFill>
            <a:ln>
              <a:solidFill>
                <a:srgbClr val="0E21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BB244DC-4953-A4DE-361F-1C53D5289DC1}"/>
                </a:ext>
              </a:extLst>
            </p:cNvPr>
            <p:cNvGrpSpPr/>
            <p:nvPr/>
          </p:nvGrpSpPr>
          <p:grpSpPr>
            <a:xfrm>
              <a:off x="250435" y="306506"/>
              <a:ext cx="3370194" cy="589621"/>
              <a:chOff x="2425142" y="257155"/>
              <a:chExt cx="3370194" cy="589621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009D6FF2-D9A8-0C92-45F0-99C092C71C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7851" t="51451" r="19793" b="36620"/>
              <a:stretch/>
            </p:blipFill>
            <p:spPr>
              <a:xfrm>
                <a:off x="2444948" y="623607"/>
                <a:ext cx="1582247" cy="213901"/>
              </a:xfrm>
              <a:prstGeom prst="rect">
                <a:avLst/>
              </a:prstGeom>
            </p:spPr>
          </p:pic>
          <p:pic>
            <p:nvPicPr>
              <p:cNvPr id="8" name="Immagine 7" descr="Immagine che contiene testo, Carattere, logo, Elementi grafici&#10;&#10;Descrizione generata automaticamente">
                <a:extLst>
                  <a:ext uri="{FF2B5EF4-FFF2-40B4-BE49-F238E27FC236}">
                    <a16:creationId xmlns:a16="http://schemas.microsoft.com/office/drawing/2014/main" id="{08EE1526-8E8E-27A5-5FEC-D3EF83DF3D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275"/>
              <a:stretch/>
            </p:blipFill>
            <p:spPr>
              <a:xfrm>
                <a:off x="4093426" y="257155"/>
                <a:ext cx="1701910" cy="396000"/>
              </a:xfrm>
              <a:prstGeom prst="rect">
                <a:avLst/>
              </a:prstGeom>
            </p:spPr>
          </p:pic>
          <p:pic>
            <p:nvPicPr>
              <p:cNvPr id="9" name="Immagine 8" descr="Immagine che contiene Carattere, Elementi grafici, logo, simbolo&#10;&#10;Descrizione generata automaticamente">
                <a:extLst>
                  <a:ext uri="{FF2B5EF4-FFF2-40B4-BE49-F238E27FC236}">
                    <a16:creationId xmlns:a16="http://schemas.microsoft.com/office/drawing/2014/main" id="{03AD175B-77F2-0649-50B3-9BA5164085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057" b="26366"/>
              <a:stretch/>
            </p:blipFill>
            <p:spPr>
              <a:xfrm>
                <a:off x="2425142" y="368848"/>
                <a:ext cx="1679465" cy="254759"/>
              </a:xfrm>
              <a:prstGeom prst="rect">
                <a:avLst/>
              </a:prstGeom>
            </p:spPr>
          </p:pic>
          <p:pic>
            <p:nvPicPr>
              <p:cNvPr id="10" name="Immagine 9" descr="Immagine che contiene testo, Carattere, logo, Elementi grafici&#10;&#10;Descrizione generata automaticamente">
                <a:extLst>
                  <a:ext uri="{FF2B5EF4-FFF2-40B4-BE49-F238E27FC236}">
                    <a16:creationId xmlns:a16="http://schemas.microsoft.com/office/drawing/2014/main" id="{52B10DAE-E83B-6050-EA15-794E8FD210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703"/>
              <a:stretch/>
            </p:blipFill>
            <p:spPr>
              <a:xfrm>
                <a:off x="4200800" y="558776"/>
                <a:ext cx="1530658" cy="288000"/>
              </a:xfrm>
              <a:prstGeom prst="rect">
                <a:avLst/>
              </a:prstGeom>
            </p:spPr>
          </p:pic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59C4-5332-F603-F1FB-7B00CF385302}"/>
              </a:ext>
            </a:extLst>
          </p:cNvPr>
          <p:cNvSpPr txBox="1">
            <a:spLocks/>
          </p:cNvSpPr>
          <p:nvPr/>
        </p:nvSpPr>
        <p:spPr>
          <a:xfrm>
            <a:off x="9750873" y="428098"/>
            <a:ext cx="2585039" cy="4231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i="1" dirty="0">
                <a:solidFill>
                  <a:schemeClr val="bg1"/>
                </a:solidFill>
                <a:latin typeface="Eurostile" panose="020B0504020202050204" pitchFamily="34" charset="0"/>
              </a:rPr>
              <a:t>Del Mistro &amp; Macorig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4BEBE77-CE3C-ABF7-4BBF-B9D6B9B15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" b="2481"/>
          <a:stretch/>
        </p:blipFill>
        <p:spPr bwMode="auto">
          <a:xfrm>
            <a:off x="4729281" y="841165"/>
            <a:ext cx="7463601" cy="509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681F26-B6D8-CED7-3C54-1C9CAD7C6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303" y="1287581"/>
            <a:ext cx="4673709" cy="465307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it-IT" sz="2000" b="0" i="0" dirty="0">
                <a:effectLst/>
                <a:latin typeface="+mj-lt"/>
              </a:rPr>
              <a:t>Progettazione di scala a struttura indipendente in carpenteria metallica all'interno di costruzione esistente con dimensioni del corpo scala inscrivibile in pianta in un rettangolo di dimensioni 3.60mx3.85m e costituita da 4 pilastri a sezione composta a "Y" formata da 3 spezzoni di IPE180 e nucleo in tubolare circolare CHS48.3x5mm di altezza fuori terra pari a 7.52m (quota ultimo calpestio). I cosciali in profili C200x80x8mm sono fissati a mezzo di collegamenti bullonati su travi a sbalzo IPE180. </a:t>
            </a:r>
            <a:endParaRPr lang="it-IT" dirty="0">
              <a:latin typeface="+mj-lt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68302B-43EA-92CE-9109-E9580E2C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41165"/>
            <a:ext cx="4836082" cy="501008"/>
          </a:xfrm>
        </p:spPr>
        <p:txBody>
          <a:bodyPr anchor="t">
            <a:normAutofit fontScale="90000"/>
          </a:bodyPr>
          <a:lstStyle/>
          <a:p>
            <a:r>
              <a:rPr lang="it-IT" dirty="0"/>
              <a:t>Scala in Carpenteria Metallica</a:t>
            </a:r>
          </a:p>
        </p:txBody>
      </p:sp>
    </p:spTree>
    <p:extLst>
      <p:ext uri="{BB962C8B-B14F-4D97-AF65-F5344CB8AC3E}">
        <p14:creationId xmlns:p14="http://schemas.microsoft.com/office/powerpoint/2010/main" val="31873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DC9BA-A862-84ED-64F8-2A78B9B27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09759B-8E92-9DE5-59F3-300BAEA8AA6F}"/>
              </a:ext>
            </a:extLst>
          </p:cNvPr>
          <p:cNvSpPr txBox="1"/>
          <p:nvPr/>
        </p:nvSpPr>
        <p:spPr>
          <a:xfrm>
            <a:off x="-31991" y="6062238"/>
            <a:ext cx="12192935" cy="707886"/>
          </a:xfrm>
          <a:prstGeom prst="rect">
            <a:avLst/>
          </a:prstGeom>
          <a:solidFill>
            <a:srgbClr val="F26E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i="0">
                <a:solidFill>
                  <a:schemeClr val="bg1"/>
                </a:solidFill>
                <a:effectLst/>
                <a:latin typeface="Eurostile" panose="020B0504020202050204" pitchFamily="34" charset="0"/>
              </a:rPr>
              <a:t>Progettare e costruire con l’acciaio: casi studio</a:t>
            </a:r>
            <a:endParaRPr lang="it-IT" sz="4000">
              <a:solidFill>
                <a:schemeClr val="bg1"/>
              </a:solidFill>
              <a:latin typeface="Eurostile" panose="020B050402020205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C563E54-6F63-FD09-A169-8AEA1882C3DA}"/>
              </a:ext>
            </a:extLst>
          </p:cNvPr>
          <p:cNvGrpSpPr/>
          <p:nvPr/>
        </p:nvGrpSpPr>
        <p:grpSpPr>
          <a:xfrm>
            <a:off x="109330" y="306506"/>
            <a:ext cx="3511299" cy="589621"/>
            <a:chOff x="109330" y="306506"/>
            <a:chExt cx="3511299" cy="589621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3750B86B-3511-D763-5AE8-0C39008B3C9F}"/>
                </a:ext>
              </a:extLst>
            </p:cNvPr>
            <p:cNvSpPr/>
            <p:nvPr/>
          </p:nvSpPr>
          <p:spPr>
            <a:xfrm>
              <a:off x="109330" y="417443"/>
              <a:ext cx="3305717" cy="367748"/>
            </a:xfrm>
            <a:prstGeom prst="rect">
              <a:avLst/>
            </a:prstGeom>
            <a:solidFill>
              <a:srgbClr val="0E2133"/>
            </a:solidFill>
            <a:ln>
              <a:solidFill>
                <a:srgbClr val="0E21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24B5964-1ED0-A506-277E-0BC4B609EA5F}"/>
                </a:ext>
              </a:extLst>
            </p:cNvPr>
            <p:cNvGrpSpPr/>
            <p:nvPr/>
          </p:nvGrpSpPr>
          <p:grpSpPr>
            <a:xfrm>
              <a:off x="250435" y="306506"/>
              <a:ext cx="3370194" cy="589621"/>
              <a:chOff x="2425142" y="257155"/>
              <a:chExt cx="3370194" cy="589621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FF1EB3F3-9279-A2B1-EC03-45D9E9E5D8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7851" t="51451" r="19793" b="36620"/>
              <a:stretch/>
            </p:blipFill>
            <p:spPr>
              <a:xfrm>
                <a:off x="2444948" y="623607"/>
                <a:ext cx="1582247" cy="213901"/>
              </a:xfrm>
              <a:prstGeom prst="rect">
                <a:avLst/>
              </a:prstGeom>
            </p:spPr>
          </p:pic>
          <p:pic>
            <p:nvPicPr>
              <p:cNvPr id="8" name="Immagine 7" descr="Immagine che contiene testo, Carattere, logo, Elementi grafici&#10;&#10;Descrizione generata automaticamente">
                <a:extLst>
                  <a:ext uri="{FF2B5EF4-FFF2-40B4-BE49-F238E27FC236}">
                    <a16:creationId xmlns:a16="http://schemas.microsoft.com/office/drawing/2014/main" id="{E7B61F7E-C196-267F-EEBE-31BDD88C9A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275"/>
              <a:stretch/>
            </p:blipFill>
            <p:spPr>
              <a:xfrm>
                <a:off x="4093426" y="257155"/>
                <a:ext cx="1701910" cy="396000"/>
              </a:xfrm>
              <a:prstGeom prst="rect">
                <a:avLst/>
              </a:prstGeom>
            </p:spPr>
          </p:pic>
          <p:pic>
            <p:nvPicPr>
              <p:cNvPr id="9" name="Immagine 8" descr="Immagine che contiene Carattere, Elementi grafici, logo, simbolo&#10;&#10;Descrizione generata automaticamente">
                <a:extLst>
                  <a:ext uri="{FF2B5EF4-FFF2-40B4-BE49-F238E27FC236}">
                    <a16:creationId xmlns:a16="http://schemas.microsoft.com/office/drawing/2014/main" id="{5F21A6BE-BADC-78EE-EED5-6BFFC6CF41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057" b="26366"/>
              <a:stretch/>
            </p:blipFill>
            <p:spPr>
              <a:xfrm>
                <a:off x="2425142" y="368848"/>
                <a:ext cx="1679465" cy="254759"/>
              </a:xfrm>
              <a:prstGeom prst="rect">
                <a:avLst/>
              </a:prstGeom>
            </p:spPr>
          </p:pic>
          <p:pic>
            <p:nvPicPr>
              <p:cNvPr id="10" name="Immagine 9" descr="Immagine che contiene testo, Carattere, logo, Elementi grafici&#10;&#10;Descrizione generata automaticamente">
                <a:extLst>
                  <a:ext uri="{FF2B5EF4-FFF2-40B4-BE49-F238E27FC236}">
                    <a16:creationId xmlns:a16="http://schemas.microsoft.com/office/drawing/2014/main" id="{928DCDD6-0D4A-9AE2-2729-150DFE16A7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703"/>
              <a:stretch/>
            </p:blipFill>
            <p:spPr>
              <a:xfrm>
                <a:off x="4200800" y="558776"/>
                <a:ext cx="1530658" cy="288000"/>
              </a:xfrm>
              <a:prstGeom prst="rect">
                <a:avLst/>
              </a:prstGeom>
            </p:spPr>
          </p:pic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1AA60AE-74D6-D513-4C5C-886FBFC1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41165"/>
            <a:ext cx="4836082" cy="501008"/>
          </a:xfrm>
        </p:spPr>
        <p:txBody>
          <a:bodyPr anchor="t">
            <a:normAutofit fontScale="90000"/>
          </a:bodyPr>
          <a:lstStyle/>
          <a:p>
            <a:r>
              <a:rPr lang="it-IT" dirty="0"/>
              <a:t>Scala in Carpenteria Metallica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7E9907-D670-BD40-C215-BD7AF341C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t="5801" r="9639" b="4330"/>
          <a:stretch/>
        </p:blipFill>
        <p:spPr bwMode="auto">
          <a:xfrm>
            <a:off x="5590374" y="886859"/>
            <a:ext cx="6146775" cy="485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F90B08-23D6-E7BF-5148-59CF8F35EAFC}"/>
              </a:ext>
            </a:extLst>
          </p:cNvPr>
          <p:cNvSpPr txBox="1">
            <a:spLocks/>
          </p:cNvSpPr>
          <p:nvPr/>
        </p:nvSpPr>
        <p:spPr>
          <a:xfrm>
            <a:off x="9750873" y="428098"/>
            <a:ext cx="2585039" cy="4231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i="1" dirty="0">
                <a:solidFill>
                  <a:schemeClr val="bg1"/>
                </a:solidFill>
                <a:latin typeface="Eurostile" panose="020B0504020202050204" pitchFamily="34" charset="0"/>
              </a:rPr>
              <a:t>Del Mistro &amp; Macorig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95B92925-AB7C-66E4-D264-C96C7529E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303" y="1287581"/>
            <a:ext cx="4673709" cy="465307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it-IT" sz="2000" b="0" i="0" dirty="0">
                <a:effectLst/>
                <a:latin typeface="+mj-lt"/>
              </a:rPr>
              <a:t>Progettazione di scala a struttura indipendente in carpenteria metallica all'interno di costruzione esistente con dimensioni del corpo scala inscrivibile in pianta in un rettangolo di dimensioni 3.60mx3.85m e costituita da 4 pilastri a sezione composta a "Y" formata da 3 spezzoni di IPE180 e nucleo in tubolare circolare CHS48.3x5mm di altezza fuori terra pari a 7.52m (quota ultimo calpestio). I cosciali in profili C200x80x8mm sono fissati a mezzo di collegamenti bullonati su travi a sbalzo IPE180. 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441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5991-2C55-0E11-4919-895926E7C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C81361-75C2-96E4-A956-49A23F3A2BE1}"/>
              </a:ext>
            </a:extLst>
          </p:cNvPr>
          <p:cNvSpPr txBox="1"/>
          <p:nvPr/>
        </p:nvSpPr>
        <p:spPr>
          <a:xfrm>
            <a:off x="-31991" y="6062238"/>
            <a:ext cx="12192935" cy="707886"/>
          </a:xfrm>
          <a:prstGeom prst="rect">
            <a:avLst/>
          </a:prstGeom>
          <a:solidFill>
            <a:srgbClr val="F26E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i="0">
                <a:solidFill>
                  <a:schemeClr val="bg1"/>
                </a:solidFill>
                <a:effectLst/>
                <a:latin typeface="Eurostile" panose="020B0504020202050204" pitchFamily="34" charset="0"/>
              </a:rPr>
              <a:t>Progettare e costruire con l’acciaio: casi studio</a:t>
            </a:r>
            <a:endParaRPr lang="it-IT" sz="4000">
              <a:solidFill>
                <a:schemeClr val="bg1"/>
              </a:solidFill>
              <a:latin typeface="Eurostile" panose="020B0504020202050204" pitchFamily="34" charset="0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BA1921B2-B452-EB8E-4F0E-FA27EAFBB431}"/>
              </a:ext>
            </a:extLst>
          </p:cNvPr>
          <p:cNvGrpSpPr/>
          <p:nvPr/>
        </p:nvGrpSpPr>
        <p:grpSpPr>
          <a:xfrm>
            <a:off x="109330" y="306506"/>
            <a:ext cx="3511299" cy="589621"/>
            <a:chOff x="109330" y="306506"/>
            <a:chExt cx="3511299" cy="589621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6877ABC2-A175-E0D3-D11D-6DBF1083B895}"/>
                </a:ext>
              </a:extLst>
            </p:cNvPr>
            <p:cNvSpPr/>
            <p:nvPr/>
          </p:nvSpPr>
          <p:spPr>
            <a:xfrm>
              <a:off x="109330" y="417443"/>
              <a:ext cx="3305717" cy="367748"/>
            </a:xfrm>
            <a:prstGeom prst="rect">
              <a:avLst/>
            </a:prstGeom>
            <a:solidFill>
              <a:srgbClr val="0E2133"/>
            </a:solidFill>
            <a:ln>
              <a:solidFill>
                <a:srgbClr val="0E21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AAA34B8-DF09-58E5-85CF-EF73F28CD5AE}"/>
                </a:ext>
              </a:extLst>
            </p:cNvPr>
            <p:cNvGrpSpPr/>
            <p:nvPr/>
          </p:nvGrpSpPr>
          <p:grpSpPr>
            <a:xfrm>
              <a:off x="250435" y="306506"/>
              <a:ext cx="3370194" cy="589621"/>
              <a:chOff x="2425142" y="257155"/>
              <a:chExt cx="3370194" cy="589621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C17696AA-9FCA-D4E7-F996-E703C68229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7851" t="51451" r="19793" b="36620"/>
              <a:stretch/>
            </p:blipFill>
            <p:spPr>
              <a:xfrm>
                <a:off x="2444948" y="623607"/>
                <a:ext cx="1582247" cy="213901"/>
              </a:xfrm>
              <a:prstGeom prst="rect">
                <a:avLst/>
              </a:prstGeom>
            </p:spPr>
          </p:pic>
          <p:pic>
            <p:nvPicPr>
              <p:cNvPr id="8" name="Immagine 7" descr="Immagine che contiene testo, Carattere, logo, Elementi grafici&#10;&#10;Descrizione generata automaticamente">
                <a:extLst>
                  <a:ext uri="{FF2B5EF4-FFF2-40B4-BE49-F238E27FC236}">
                    <a16:creationId xmlns:a16="http://schemas.microsoft.com/office/drawing/2014/main" id="{94C55D44-1104-4192-74CA-C03BD3E2C5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275"/>
              <a:stretch/>
            </p:blipFill>
            <p:spPr>
              <a:xfrm>
                <a:off x="4093426" y="257155"/>
                <a:ext cx="1701910" cy="396000"/>
              </a:xfrm>
              <a:prstGeom prst="rect">
                <a:avLst/>
              </a:prstGeom>
            </p:spPr>
          </p:pic>
          <p:pic>
            <p:nvPicPr>
              <p:cNvPr id="9" name="Immagine 8" descr="Immagine che contiene Carattere, Elementi grafici, logo, simbolo&#10;&#10;Descrizione generata automaticamente">
                <a:extLst>
                  <a:ext uri="{FF2B5EF4-FFF2-40B4-BE49-F238E27FC236}">
                    <a16:creationId xmlns:a16="http://schemas.microsoft.com/office/drawing/2014/main" id="{50850C38-FB66-08ED-A7ED-87B3792919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057" b="26366"/>
              <a:stretch/>
            </p:blipFill>
            <p:spPr>
              <a:xfrm>
                <a:off x="2425142" y="368848"/>
                <a:ext cx="1679465" cy="254759"/>
              </a:xfrm>
              <a:prstGeom prst="rect">
                <a:avLst/>
              </a:prstGeom>
            </p:spPr>
          </p:pic>
          <p:pic>
            <p:nvPicPr>
              <p:cNvPr id="10" name="Immagine 9" descr="Immagine che contiene testo, Carattere, logo, Elementi grafici&#10;&#10;Descrizione generata automaticamente">
                <a:extLst>
                  <a:ext uri="{FF2B5EF4-FFF2-40B4-BE49-F238E27FC236}">
                    <a16:creationId xmlns:a16="http://schemas.microsoft.com/office/drawing/2014/main" id="{F870054C-D46D-3302-C422-D57095B43F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703"/>
              <a:stretch/>
            </p:blipFill>
            <p:spPr>
              <a:xfrm>
                <a:off x="4200800" y="558776"/>
                <a:ext cx="1530658" cy="288000"/>
              </a:xfrm>
              <a:prstGeom prst="rect">
                <a:avLst/>
              </a:prstGeom>
            </p:spPr>
          </p:pic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001B6B9-63A4-2FE6-5E2D-4155A702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41165"/>
            <a:ext cx="4836082" cy="501008"/>
          </a:xfrm>
        </p:spPr>
        <p:txBody>
          <a:bodyPr anchor="t">
            <a:normAutofit fontScale="90000"/>
          </a:bodyPr>
          <a:lstStyle/>
          <a:p>
            <a:r>
              <a:rPr lang="it-IT" dirty="0"/>
              <a:t>Scala in Carpenteria Metallica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80E02B-72DC-AA71-A11C-7FA32AB46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5425" r="3818" b="19816"/>
          <a:stretch/>
        </p:blipFill>
        <p:spPr bwMode="auto">
          <a:xfrm>
            <a:off x="883932" y="1265431"/>
            <a:ext cx="8021495" cy="45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BAFF5528-E597-110D-6190-533918409042}"/>
              </a:ext>
            </a:extLst>
          </p:cNvPr>
          <p:cNvSpPr/>
          <p:nvPr/>
        </p:nvSpPr>
        <p:spPr>
          <a:xfrm>
            <a:off x="5284601" y="1414165"/>
            <a:ext cx="3550394" cy="2522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2E5C26D-790C-A5E6-0EDA-81C345C2B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8" t="8940" r="9006" b="55879"/>
          <a:stretch/>
        </p:blipFill>
        <p:spPr bwMode="auto">
          <a:xfrm>
            <a:off x="6367813" y="1009663"/>
            <a:ext cx="5793131" cy="38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53FFF69B-2BFF-5A15-CEFF-964D2FD3C6AE}"/>
              </a:ext>
            </a:extLst>
          </p:cNvPr>
          <p:cNvSpPr/>
          <p:nvPr/>
        </p:nvSpPr>
        <p:spPr>
          <a:xfrm>
            <a:off x="9106165" y="3947686"/>
            <a:ext cx="407826" cy="1128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Elemento grafico 18" descr="Freccia: curva oraria con riempimento a tinta unita">
            <a:extLst>
              <a:ext uri="{FF2B5EF4-FFF2-40B4-BE49-F238E27FC236}">
                <a16:creationId xmlns:a16="http://schemas.microsoft.com/office/drawing/2014/main" id="{3D4D3FBD-03F5-29E1-71AE-0B826BF00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3323959">
            <a:off x="6562214" y="3043558"/>
            <a:ext cx="914400" cy="91440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5381EA6-23F7-C4C6-842F-EA2C9478ED33}"/>
              </a:ext>
            </a:extLst>
          </p:cNvPr>
          <p:cNvSpPr txBox="1">
            <a:spLocks/>
          </p:cNvSpPr>
          <p:nvPr/>
        </p:nvSpPr>
        <p:spPr>
          <a:xfrm>
            <a:off x="9750873" y="428098"/>
            <a:ext cx="2585039" cy="4231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i="1" dirty="0">
                <a:solidFill>
                  <a:schemeClr val="bg1"/>
                </a:solidFill>
                <a:latin typeface="Eurostile" panose="020B0504020202050204" pitchFamily="34" charset="0"/>
              </a:rPr>
              <a:t>Del Mistro &amp; Macorig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7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32;p5">
            <a:extLst>
              <a:ext uri="{FF2B5EF4-FFF2-40B4-BE49-F238E27FC236}">
                <a16:creationId xmlns:a16="http://schemas.microsoft.com/office/drawing/2014/main" id="{6D274C40-A55D-1DA0-D3C6-505044EC32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" y="1744660"/>
            <a:ext cx="5448300" cy="508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2;p5">
            <a:extLst>
              <a:ext uri="{FF2B5EF4-FFF2-40B4-BE49-F238E27FC236}">
                <a16:creationId xmlns:a16="http://schemas.microsoft.com/office/drawing/2014/main" id="{1EDA169B-9F1D-502B-7136-2227C04C2C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3700" y="1753186"/>
            <a:ext cx="5448300" cy="50852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001B9328-8ED5-D8D6-F302-1426C528ED46}"/>
              </a:ext>
            </a:extLst>
          </p:cNvPr>
          <p:cNvSpPr/>
          <p:nvPr/>
        </p:nvSpPr>
        <p:spPr>
          <a:xfrm>
            <a:off x="-936" y="5973288"/>
            <a:ext cx="12192936" cy="884712"/>
          </a:xfrm>
          <a:prstGeom prst="rect">
            <a:avLst/>
          </a:prstGeom>
          <a:solidFill>
            <a:srgbClr val="F8680C"/>
          </a:solidFill>
          <a:ln>
            <a:solidFill>
              <a:srgbClr val="ED5F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83D9932-BBED-CE5C-4775-91CD0A346574}"/>
              </a:ext>
            </a:extLst>
          </p:cNvPr>
          <p:cNvSpPr/>
          <p:nvPr/>
        </p:nvSpPr>
        <p:spPr>
          <a:xfrm>
            <a:off x="219075" y="419100"/>
            <a:ext cx="2074957" cy="304800"/>
          </a:xfrm>
          <a:prstGeom prst="rect">
            <a:avLst/>
          </a:prstGeom>
          <a:solidFill>
            <a:srgbClr val="0E2133"/>
          </a:solidFill>
          <a:ln>
            <a:solidFill>
              <a:srgbClr val="0E21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E1059A4-0D71-9ED2-DC04-F015F21DD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604" y="1154325"/>
            <a:ext cx="8336791" cy="112449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42E733-3BA5-3ACF-0DA8-8F989193CFC8}"/>
              </a:ext>
            </a:extLst>
          </p:cNvPr>
          <p:cNvSpPr txBox="1"/>
          <p:nvPr/>
        </p:nvSpPr>
        <p:spPr>
          <a:xfrm>
            <a:off x="3527666" y="2726153"/>
            <a:ext cx="502092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spc="300" dirty="0">
                <a:latin typeface="Eurostile" panose="020B0504020202050204" pitchFamily="34" charset="0"/>
              </a:rPr>
              <a:t>EISEKO COMPUTERS</a:t>
            </a:r>
          </a:p>
          <a:p>
            <a:pPr algn="ctr"/>
            <a:r>
              <a:rPr lang="it-IT" sz="2400" spc="300" dirty="0">
                <a:latin typeface="Eurostile" panose="020B0504020202050204" pitchFamily="34" charset="0"/>
              </a:rPr>
              <a:t>Viale del Lavoro, 22/D</a:t>
            </a:r>
          </a:p>
          <a:p>
            <a:pPr algn="ctr"/>
            <a:r>
              <a:rPr lang="it-IT" sz="2400" spc="300" dirty="0">
                <a:latin typeface="Eurostile" panose="020B0504020202050204" pitchFamily="34" charset="0"/>
              </a:rPr>
              <a:t>37036 San Martino B.A. (VR)</a:t>
            </a:r>
          </a:p>
          <a:p>
            <a:pPr algn="ctr"/>
            <a:endParaRPr lang="it-IT" sz="2400" spc="300" dirty="0">
              <a:latin typeface="Eurostile" panose="020B050402020205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223FB3-4DC5-B62F-C48F-1D2339256F3D}"/>
              </a:ext>
            </a:extLst>
          </p:cNvPr>
          <p:cNvSpPr txBox="1"/>
          <p:nvPr/>
        </p:nvSpPr>
        <p:spPr>
          <a:xfrm>
            <a:off x="4619005" y="4175983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spc="300">
                <a:latin typeface="Eurostile" panose="020B0504020202050204" pitchFamily="34" charset="0"/>
              </a:rPr>
              <a:t>www.eiseko.it</a:t>
            </a:r>
            <a:endParaRPr lang="it-IT" sz="3200" spc="300">
              <a:latin typeface="Eurostile" panose="020B050402020205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EDFDCB-667F-C154-61B8-9BBE71DC093C}"/>
              </a:ext>
            </a:extLst>
          </p:cNvPr>
          <p:cNvSpPr txBox="1"/>
          <p:nvPr/>
        </p:nvSpPr>
        <p:spPr>
          <a:xfrm>
            <a:off x="4619004" y="4760758"/>
            <a:ext cx="3164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spc="300">
                <a:latin typeface="Eurostile" panose="020B0504020202050204" pitchFamily="34" charset="0"/>
              </a:rPr>
              <a:t>idea@eiseko.it</a:t>
            </a:r>
            <a:endParaRPr lang="it-IT" sz="3200" spc="300">
              <a:latin typeface="Eurostile" panose="020B05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DEA StatiCa PP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EA StatiCa PPT Theme" id="{ADAC6AD4-014A-416B-AF21-1321F1200338}" vid="{737FE46F-24C5-41BA-9F26-D03DB8B3003B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6E2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024870CE785479CD874246EE5BB29" ma:contentTypeVersion="16" ma:contentTypeDescription="Create a new document." ma:contentTypeScope="" ma:versionID="ca4586156c2253cb31f3fecd4c6a977e">
  <xsd:schema xmlns:xsd="http://www.w3.org/2001/XMLSchema" xmlns:xs="http://www.w3.org/2001/XMLSchema" xmlns:p="http://schemas.microsoft.com/office/2006/metadata/properties" xmlns:ns2="fde27f61-da94-42e7-b3f3-e01576fb211f" xmlns:ns3="fff482a3-8d7d-4f76-8c5f-c0a165a33d23" targetNamespace="http://schemas.microsoft.com/office/2006/metadata/properties" ma:root="true" ma:fieldsID="521e1874072771a6d048fcb366cab8da" ns2:_="" ns3:_="">
    <xsd:import namespace="fde27f61-da94-42e7-b3f3-e01576fb211f"/>
    <xsd:import namespace="fff482a3-8d7d-4f76-8c5f-c0a165a33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27f61-da94-42e7-b3f3-e01576fb21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06fe176-5a8d-4c0c-8f37-9ca906170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482a3-8d7d-4f76-8c5f-c0a165a33d2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72fb69f-cdb2-4e18-a759-c877ec3c0c36}" ma:internalName="TaxCatchAll" ma:showField="CatchAllData" ma:web="fff482a3-8d7d-4f76-8c5f-c0a165a33d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f482a3-8d7d-4f76-8c5f-c0a165a33d23" xsi:nil="true"/>
    <lcf76f155ced4ddcb4097134ff3c332f xmlns="fde27f61-da94-42e7-b3f3-e01576fb211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B64097-AF7A-48FE-8EF0-5A626E16F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27f61-da94-42e7-b3f3-e01576fb211f"/>
    <ds:schemaRef ds:uri="fff482a3-8d7d-4f76-8c5f-c0a165a33d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9C9EC4-9DC6-491C-93A8-7F4B38BB3BF2}">
  <ds:schemaRefs>
    <ds:schemaRef ds:uri="http://schemas.microsoft.com/office/infopath/2007/PartnerControls"/>
    <ds:schemaRef ds:uri="fde27f61-da94-42e7-b3f3-e01576fb211f"/>
    <ds:schemaRef ds:uri="http://purl.org/dc/terms/"/>
    <ds:schemaRef ds:uri="fff482a3-8d7d-4f76-8c5f-c0a165a33d2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30DD0B1-8585-4019-B0FE-7546F85EF0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IDEA StatiCa PPT Theme</Template>
  <TotalTime>54</TotalTime>
  <Words>467</Words>
  <Application>Microsoft Office PowerPoint</Application>
  <PresentationFormat>Widescreen</PresentationFormat>
  <Paragraphs>42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12</vt:i4>
      </vt:variant>
      <vt:variant>
        <vt:lpstr>Titoli diapositive</vt:lpstr>
      </vt:variant>
      <vt:variant>
        <vt:i4>5</vt:i4>
      </vt:variant>
    </vt:vector>
  </HeadingPairs>
  <TitlesOfParts>
    <vt:vector size="21" baseType="lpstr">
      <vt:lpstr>Arial</vt:lpstr>
      <vt:lpstr>Calibri</vt:lpstr>
      <vt:lpstr>Calibri Light</vt:lpstr>
      <vt:lpstr>Eurostile</vt:lpstr>
      <vt:lpstr>IDEA StatiCa PPT Theme</vt:lpstr>
      <vt:lpstr>1_Custom Design</vt:lpstr>
      <vt:lpstr>6_Custom Design</vt:lpstr>
      <vt:lpstr>2_Custom Design</vt:lpstr>
      <vt:lpstr>3_Custom Design</vt:lpstr>
      <vt:lpstr>5_Custom Design</vt:lpstr>
      <vt:lpstr>4_Custom Design</vt:lpstr>
      <vt:lpstr>Office Theme</vt:lpstr>
      <vt:lpstr>7_Custom Design</vt:lpstr>
      <vt:lpstr>8_Custom Design</vt:lpstr>
      <vt:lpstr>10_Custom Design</vt:lpstr>
      <vt:lpstr>Custom Design</vt:lpstr>
      <vt:lpstr>Presentazione standard di PowerPoint</vt:lpstr>
      <vt:lpstr>Scala in Carpenteria Metallica</vt:lpstr>
      <vt:lpstr>Scala in Carpenteria Metallica</vt:lpstr>
      <vt:lpstr>Scala in Carpenteria Metallica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 tool + Confident marketing = Unbeatable combo</dc:title>
  <dc:creator>Ondřej Fridrich</dc:creator>
  <cp:lastModifiedBy>Sabrina Angelillo</cp:lastModifiedBy>
  <cp:revision>30</cp:revision>
  <dcterms:created xsi:type="dcterms:W3CDTF">2022-03-30T13:44:10Z</dcterms:created>
  <dcterms:modified xsi:type="dcterms:W3CDTF">2024-12-09T11:57:11Z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0x010100E26024870CE785479CD874246EE5BB29</vt:lpwstr>
  </property>
  <property fmtid="{D5CDD505-2E9C-101B-9397-08002B2CF9AE}" pid="3" name="MediaServiceImageTags">
    <vt:lpwstr/>
  </property>
</Properties>
</file>